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0.gif" ContentType="image/gi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3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45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26.jpeg" ContentType="image/jpe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gif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"/>
          <p:cNvPicPr/>
          <p:nvPr/>
        </p:nvPicPr>
        <p:blipFill>
          <a:blip r:embed="rId1"/>
          <a:stretch/>
        </p:blipFill>
        <p:spPr>
          <a:xfrm>
            <a:off x="10868760" y="0"/>
            <a:ext cx="659520" cy="1098000"/>
          </a:xfrm>
          <a:prstGeom prst="rect">
            <a:avLst/>
          </a:prstGeom>
          <a:ln>
            <a:noFill/>
          </a:ln>
        </p:spPr>
      </p:pic>
      <p:pic>
        <p:nvPicPr>
          <p:cNvPr id="37" name="Picture 1" descr=""/>
          <p:cNvPicPr/>
          <p:nvPr/>
        </p:nvPicPr>
        <p:blipFill>
          <a:blip r:embed="rId2"/>
          <a:stretch/>
        </p:blipFill>
        <p:spPr>
          <a:xfrm rot="8900400">
            <a:off x="6646320" y="1247400"/>
            <a:ext cx="10114920" cy="1011492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648000" y="2880000"/>
            <a:ext cx="2782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ＭＳ Ｐゴシック"/>
              </a:rPr>
              <a:t>Иванов Сергей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1520" y="33480"/>
            <a:ext cx="938412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Как отрефакторить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банковский веб-сервис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и не поседеть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" descr=""/>
          <p:cNvPicPr/>
          <p:nvPr/>
        </p:nvPicPr>
        <p:blipFill>
          <a:blip r:embed="rId3"/>
          <a:stretch/>
        </p:blipFill>
        <p:spPr>
          <a:xfrm>
            <a:off x="9705240" y="5650200"/>
            <a:ext cx="1823400" cy="57384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525240" y="584316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90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11960" y="2035080"/>
            <a:ext cx="6507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52000" y="2952000"/>
            <a:ext cx="331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1 000 000 запросов в сутки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Рисунок 117" descr=""/>
          <p:cNvPicPr/>
          <p:nvPr/>
        </p:nvPicPr>
        <p:blipFill>
          <a:blip r:embed="rId3"/>
          <a:stretch/>
        </p:blipFill>
        <p:spPr>
          <a:xfrm>
            <a:off x="216000" y="3435480"/>
            <a:ext cx="2519640" cy="45216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18" descr=""/>
          <p:cNvPicPr/>
          <p:nvPr/>
        </p:nvPicPr>
        <p:blipFill>
          <a:blip r:embed="rId4"/>
          <a:stretch/>
        </p:blipFill>
        <p:spPr>
          <a:xfrm>
            <a:off x="0" y="3960000"/>
            <a:ext cx="3023640" cy="1201680"/>
          </a:xfrm>
          <a:prstGeom prst="rect">
            <a:avLst/>
          </a:prstGeom>
          <a:ln>
            <a:noFill/>
          </a:ln>
        </p:spPr>
      </p:pic>
      <p:pic>
        <p:nvPicPr>
          <p:cNvPr id="95" name="Рисунок 119" descr=""/>
          <p:cNvPicPr/>
          <p:nvPr/>
        </p:nvPicPr>
        <p:blipFill>
          <a:blip r:embed="rId5"/>
          <a:stretch/>
        </p:blipFill>
        <p:spPr>
          <a:xfrm>
            <a:off x="158040" y="4896000"/>
            <a:ext cx="2649600" cy="791640"/>
          </a:xfrm>
          <a:prstGeom prst="rect">
            <a:avLst/>
          </a:prstGeom>
          <a:ln>
            <a:noFill/>
          </a:ln>
        </p:spPr>
      </p:pic>
      <p:pic>
        <p:nvPicPr>
          <p:cNvPr id="96" name="Рисунок 120" descr=""/>
          <p:cNvPicPr/>
          <p:nvPr/>
        </p:nvPicPr>
        <p:blipFill>
          <a:blip r:embed="rId6"/>
          <a:stretch/>
        </p:blipFill>
        <p:spPr>
          <a:xfrm>
            <a:off x="636480" y="5688000"/>
            <a:ext cx="1523160" cy="398520"/>
          </a:xfrm>
          <a:prstGeom prst="rect">
            <a:avLst/>
          </a:prstGeom>
          <a:ln>
            <a:noFill/>
          </a:ln>
        </p:spPr>
      </p:pic>
      <p:pic>
        <p:nvPicPr>
          <p:cNvPr id="97" name="Рисунок 121" descr=""/>
          <p:cNvPicPr/>
          <p:nvPr/>
        </p:nvPicPr>
        <p:blipFill>
          <a:blip r:embed="rId7"/>
          <a:stretch/>
        </p:blipFill>
        <p:spPr>
          <a:xfrm>
            <a:off x="2808000" y="3346920"/>
            <a:ext cx="2375640" cy="1044720"/>
          </a:xfrm>
          <a:prstGeom prst="rect">
            <a:avLst/>
          </a:prstGeom>
          <a:ln>
            <a:noFill/>
          </a:ln>
        </p:spPr>
      </p:pic>
      <p:pic>
        <p:nvPicPr>
          <p:cNvPr id="98" name="Рисунок 122" descr=""/>
          <p:cNvPicPr/>
          <p:nvPr/>
        </p:nvPicPr>
        <p:blipFill>
          <a:blip r:embed="rId8"/>
          <a:stretch/>
        </p:blipFill>
        <p:spPr>
          <a:xfrm>
            <a:off x="2808000" y="4320000"/>
            <a:ext cx="1162440" cy="86364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123" descr=""/>
          <p:cNvPicPr/>
          <p:nvPr/>
        </p:nvPicPr>
        <p:blipFill>
          <a:blip r:embed="rId9"/>
          <a:stretch/>
        </p:blipFill>
        <p:spPr>
          <a:xfrm>
            <a:off x="3998520" y="4137120"/>
            <a:ext cx="1375560" cy="1375560"/>
          </a:xfrm>
          <a:prstGeom prst="rect">
            <a:avLst/>
          </a:prstGeom>
          <a:ln>
            <a:noFill/>
          </a:ln>
        </p:spPr>
      </p:pic>
      <p:pic>
        <p:nvPicPr>
          <p:cNvPr id="100" name="Рисунок 124" descr=""/>
          <p:cNvPicPr/>
          <p:nvPr/>
        </p:nvPicPr>
        <p:blipFill>
          <a:blip r:embed="rId10"/>
          <a:stretch/>
        </p:blipFill>
        <p:spPr>
          <a:xfrm>
            <a:off x="5616000" y="3096000"/>
            <a:ext cx="6295320" cy="34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02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103" name="Рисунок 127" descr=""/>
          <p:cNvPicPr/>
          <p:nvPr/>
        </p:nvPicPr>
        <p:blipFill>
          <a:blip r:embed="rId3"/>
          <a:stretch/>
        </p:blipFill>
        <p:spPr>
          <a:xfrm>
            <a:off x="1080000" y="2088000"/>
            <a:ext cx="9646200" cy="47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106" name="Рисунок 130" descr=""/>
          <p:cNvPicPr/>
          <p:nvPr/>
        </p:nvPicPr>
        <p:blipFill>
          <a:blip r:embed="rId3"/>
          <a:stretch/>
        </p:blipFill>
        <p:spPr>
          <a:xfrm>
            <a:off x="2274480" y="2376000"/>
            <a:ext cx="6581160" cy="439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08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111960" y="2035080"/>
            <a:ext cx="6507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52000" y="2952000"/>
            <a:ext cx="331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1 500 000 запросов в сутки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Рисунок 135" descr=""/>
          <p:cNvPicPr/>
          <p:nvPr/>
        </p:nvPicPr>
        <p:blipFill>
          <a:blip r:embed="rId3"/>
          <a:stretch/>
        </p:blipFill>
        <p:spPr>
          <a:xfrm>
            <a:off x="216000" y="3435480"/>
            <a:ext cx="2519640" cy="45216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36" descr=""/>
          <p:cNvPicPr/>
          <p:nvPr/>
        </p:nvPicPr>
        <p:blipFill>
          <a:blip r:embed="rId4"/>
          <a:stretch/>
        </p:blipFill>
        <p:spPr>
          <a:xfrm>
            <a:off x="0" y="3960000"/>
            <a:ext cx="3023640" cy="120168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37" descr=""/>
          <p:cNvPicPr/>
          <p:nvPr/>
        </p:nvPicPr>
        <p:blipFill>
          <a:blip r:embed="rId5"/>
          <a:stretch/>
        </p:blipFill>
        <p:spPr>
          <a:xfrm>
            <a:off x="158040" y="4896000"/>
            <a:ext cx="2649600" cy="79164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138" descr=""/>
          <p:cNvPicPr/>
          <p:nvPr/>
        </p:nvPicPr>
        <p:blipFill>
          <a:blip r:embed="rId6"/>
          <a:stretch/>
        </p:blipFill>
        <p:spPr>
          <a:xfrm>
            <a:off x="636480" y="5688000"/>
            <a:ext cx="1523160" cy="39852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39" descr=""/>
          <p:cNvPicPr/>
          <p:nvPr/>
        </p:nvPicPr>
        <p:blipFill>
          <a:blip r:embed="rId7"/>
          <a:stretch/>
        </p:blipFill>
        <p:spPr>
          <a:xfrm>
            <a:off x="2808000" y="3346920"/>
            <a:ext cx="2375640" cy="104472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40" descr=""/>
          <p:cNvPicPr/>
          <p:nvPr/>
        </p:nvPicPr>
        <p:blipFill>
          <a:blip r:embed="rId8"/>
          <a:stretch/>
        </p:blipFill>
        <p:spPr>
          <a:xfrm>
            <a:off x="2808000" y="4320000"/>
            <a:ext cx="1162440" cy="863640"/>
          </a:xfrm>
          <a:prstGeom prst="rect">
            <a:avLst/>
          </a:prstGeom>
          <a:ln>
            <a:noFill/>
          </a:ln>
        </p:spPr>
      </p:pic>
      <p:pic>
        <p:nvPicPr>
          <p:cNvPr id="117" name="Рисунок 141" descr=""/>
          <p:cNvPicPr/>
          <p:nvPr/>
        </p:nvPicPr>
        <p:blipFill>
          <a:blip r:embed="rId9"/>
          <a:stretch/>
        </p:blipFill>
        <p:spPr>
          <a:xfrm>
            <a:off x="3998520" y="4137120"/>
            <a:ext cx="1375560" cy="1375560"/>
          </a:xfrm>
          <a:prstGeom prst="rect">
            <a:avLst/>
          </a:prstGeom>
          <a:ln>
            <a:noFill/>
          </a:ln>
        </p:spPr>
      </p:pic>
      <p:pic>
        <p:nvPicPr>
          <p:cNvPr id="118" name="Рисунок 142" descr=""/>
          <p:cNvPicPr/>
          <p:nvPr/>
        </p:nvPicPr>
        <p:blipFill>
          <a:blip r:embed="rId10"/>
          <a:stretch/>
        </p:blipFill>
        <p:spPr>
          <a:xfrm>
            <a:off x="5616000" y="3096000"/>
            <a:ext cx="6295320" cy="3437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20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11960" y="2035080"/>
            <a:ext cx="6507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Финальный итог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2000" y="2952000"/>
            <a:ext cx="331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1 500 000 запросов в сутки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Рисунок 139" descr=""/>
          <p:cNvPicPr/>
          <p:nvPr/>
        </p:nvPicPr>
        <p:blipFill>
          <a:blip r:embed="rId3"/>
          <a:stretch/>
        </p:blipFill>
        <p:spPr>
          <a:xfrm>
            <a:off x="216000" y="5412240"/>
            <a:ext cx="2375640" cy="1044720"/>
          </a:xfrm>
          <a:prstGeom prst="rect">
            <a:avLst/>
          </a:prstGeom>
          <a:ln>
            <a:noFill/>
          </a:ln>
        </p:spPr>
      </p:pic>
      <p:pic>
        <p:nvPicPr>
          <p:cNvPr id="124" name="Рисунок 140" descr=""/>
          <p:cNvPicPr/>
          <p:nvPr/>
        </p:nvPicPr>
        <p:blipFill>
          <a:blip r:embed="rId4"/>
          <a:stretch/>
        </p:blipFill>
        <p:spPr>
          <a:xfrm>
            <a:off x="2977560" y="3597120"/>
            <a:ext cx="1162440" cy="86364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41" descr=""/>
          <p:cNvPicPr/>
          <p:nvPr/>
        </p:nvPicPr>
        <p:blipFill>
          <a:blip r:embed="rId5"/>
          <a:stretch/>
        </p:blipFill>
        <p:spPr>
          <a:xfrm>
            <a:off x="3979080" y="3435480"/>
            <a:ext cx="1375560" cy="1375560"/>
          </a:xfrm>
          <a:prstGeom prst="rect">
            <a:avLst/>
          </a:prstGeom>
          <a:ln>
            <a:noFill/>
          </a:ln>
        </p:spPr>
      </p:pic>
      <p:pic>
        <p:nvPicPr>
          <p:cNvPr id="126" name="Рисунок 142" descr=""/>
          <p:cNvPicPr/>
          <p:nvPr/>
        </p:nvPicPr>
        <p:blipFill>
          <a:blip r:embed="rId6"/>
          <a:stretch/>
        </p:blipFill>
        <p:spPr>
          <a:xfrm>
            <a:off x="5616000" y="3096000"/>
            <a:ext cx="6295320" cy="3437640"/>
          </a:xfrm>
          <a:prstGeom prst="rect">
            <a:avLst/>
          </a:prstGeom>
          <a:ln>
            <a:noFill/>
          </a:ln>
        </p:spPr>
      </p:pic>
      <p:pic>
        <p:nvPicPr>
          <p:cNvPr id="127" name="Рисунок 1" descr=""/>
          <p:cNvPicPr/>
          <p:nvPr/>
        </p:nvPicPr>
        <p:blipFill>
          <a:blip r:embed="rId7"/>
          <a:stretch/>
        </p:blipFill>
        <p:spPr>
          <a:xfrm>
            <a:off x="2816280" y="4707720"/>
            <a:ext cx="2142720" cy="211428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14" descr=""/>
          <p:cNvPicPr/>
          <p:nvPr/>
        </p:nvPicPr>
        <p:blipFill>
          <a:blip r:embed="rId8"/>
          <a:stretch/>
        </p:blipFill>
        <p:spPr>
          <a:xfrm>
            <a:off x="689760" y="6225120"/>
            <a:ext cx="1523160" cy="3985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6" descr=""/>
          <p:cNvPicPr/>
          <p:nvPr/>
        </p:nvPicPr>
        <p:blipFill>
          <a:blip r:embed="rId9"/>
          <a:stretch/>
        </p:blipFill>
        <p:spPr>
          <a:xfrm>
            <a:off x="-20520" y="3804480"/>
            <a:ext cx="3023640" cy="120168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17" descr=""/>
          <p:cNvPicPr/>
          <p:nvPr/>
        </p:nvPicPr>
        <p:blipFill>
          <a:blip r:embed="rId10"/>
          <a:stretch/>
        </p:blipFill>
        <p:spPr>
          <a:xfrm>
            <a:off x="166320" y="4748400"/>
            <a:ext cx="2649600" cy="79164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8" descr=""/>
          <p:cNvPicPr/>
          <p:nvPr/>
        </p:nvPicPr>
        <p:blipFill>
          <a:blip r:embed="rId11"/>
          <a:stretch/>
        </p:blipFill>
        <p:spPr>
          <a:xfrm>
            <a:off x="216000" y="3398400"/>
            <a:ext cx="2519640" cy="4521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33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134" name="Изображение7" descr=""/>
          <p:cNvPicPr/>
          <p:nvPr/>
        </p:nvPicPr>
        <p:blipFill>
          <a:blip r:embed="rId3"/>
          <a:stretch/>
        </p:blipFill>
        <p:spPr>
          <a:xfrm>
            <a:off x="3791880" y="0"/>
            <a:ext cx="8208720" cy="66481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136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" descr=""/>
          <p:cNvPicPr/>
          <p:nvPr/>
        </p:nvPicPr>
        <p:blipFill>
          <a:blip r:embed="rId3"/>
          <a:stretch/>
        </p:blipFill>
        <p:spPr>
          <a:xfrm>
            <a:off x="5735880" y="0"/>
            <a:ext cx="6455520" cy="69080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0868760" y="0"/>
            <a:ext cx="659520" cy="1098000"/>
          </a:xfrm>
          <a:prstGeom prst="rect">
            <a:avLst/>
          </a:prstGeom>
          <a:ln>
            <a:noFill/>
          </a:ln>
        </p:spPr>
      </p:pic>
      <p:pic>
        <p:nvPicPr>
          <p:cNvPr id="139" name="Picture 1" descr=""/>
          <p:cNvPicPr/>
          <p:nvPr/>
        </p:nvPicPr>
        <p:blipFill>
          <a:blip r:embed="rId2"/>
          <a:stretch/>
        </p:blipFill>
        <p:spPr>
          <a:xfrm rot="20115600">
            <a:off x="-2009880" y="475560"/>
            <a:ext cx="6781680" cy="67816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5829840" y="2732760"/>
            <a:ext cx="3456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3"/>
          <a:stretch/>
        </p:blipFill>
        <p:spPr>
          <a:xfrm>
            <a:off x="1308240" y="2889000"/>
            <a:ext cx="1823400" cy="5738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1180800" y="583704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43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720000" y="3240360"/>
            <a:ext cx="10512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- 27 лет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Магистр вычислительной техники и программного обеспечения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Кодил на VisualBasic, Java, JavaScript, PHP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Опыт на PHP более двух лет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48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592000" y="2135160"/>
            <a:ext cx="7128000" cy="146484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4000" cy="792000"/>
          </a:xfrm>
          <a:custGeom>
            <a:avLst/>
            <a:gdLst/>
            <a:ahLst/>
            <a:rect l="0" t="0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3456000" y="3327480"/>
            <a:ext cx="6131520" cy="459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55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35080"/>
            <a:ext cx="593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3"/>
          <p:cNvSpPr txBox="1"/>
          <p:nvPr/>
        </p:nvSpPr>
        <p:spPr>
          <a:xfrm>
            <a:off x="720000" y="3240360"/>
            <a:ext cx="1051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1000 сотрудников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100 разработчиков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- 3й год на рынке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60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397800" y="2035080"/>
            <a:ext cx="593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Стартовые позиции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Рисунок 86" descr=""/>
          <p:cNvPicPr/>
          <p:nvPr/>
        </p:nvPicPr>
        <p:blipFill>
          <a:blip r:embed="rId3"/>
          <a:stretch/>
        </p:blipFill>
        <p:spPr>
          <a:xfrm>
            <a:off x="5616000" y="2967480"/>
            <a:ext cx="5819040" cy="315216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1152000" y="2952000"/>
            <a:ext cx="331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400 000 запросов в сутки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Рисунок 88" descr=""/>
          <p:cNvPicPr/>
          <p:nvPr/>
        </p:nvPicPr>
        <p:blipFill>
          <a:blip r:embed="rId4"/>
          <a:stretch/>
        </p:blipFill>
        <p:spPr>
          <a:xfrm>
            <a:off x="1368000" y="3457440"/>
            <a:ext cx="2519640" cy="45216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89" descr=""/>
          <p:cNvPicPr/>
          <p:nvPr/>
        </p:nvPicPr>
        <p:blipFill>
          <a:blip r:embed="rId5"/>
          <a:stretch/>
        </p:blipFill>
        <p:spPr>
          <a:xfrm>
            <a:off x="1152000" y="3909960"/>
            <a:ext cx="3023640" cy="12016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0" descr=""/>
          <p:cNvPicPr/>
          <p:nvPr/>
        </p:nvPicPr>
        <p:blipFill>
          <a:blip r:embed="rId6"/>
          <a:stretch/>
        </p:blipFill>
        <p:spPr>
          <a:xfrm>
            <a:off x="1368000" y="4824000"/>
            <a:ext cx="2649600" cy="79164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91" descr=""/>
          <p:cNvPicPr/>
          <p:nvPr/>
        </p:nvPicPr>
        <p:blipFill>
          <a:blip r:embed="rId7"/>
          <a:stretch/>
        </p:blipFill>
        <p:spPr>
          <a:xfrm>
            <a:off x="1860480" y="5721120"/>
            <a:ext cx="1523160" cy="3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69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70" name="Рисунок 94" descr=""/>
          <p:cNvPicPr/>
          <p:nvPr/>
        </p:nvPicPr>
        <p:blipFill>
          <a:blip r:embed="rId3"/>
          <a:stretch/>
        </p:blipFill>
        <p:spPr>
          <a:xfrm>
            <a:off x="2880000" y="-1800"/>
            <a:ext cx="9311760" cy="68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72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97" descr=""/>
          <p:cNvPicPr/>
          <p:nvPr/>
        </p:nvPicPr>
        <p:blipFill>
          <a:blip r:embed="rId3"/>
          <a:stretch/>
        </p:blipFill>
        <p:spPr>
          <a:xfrm>
            <a:off x="2592000" y="0"/>
            <a:ext cx="9599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75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11960" y="2035080"/>
            <a:ext cx="6507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Промежуточный итог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52000" y="2952000"/>
            <a:ext cx="33116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1 000 000 запросов в сутки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Рисунок 102" descr=""/>
          <p:cNvPicPr/>
          <p:nvPr/>
        </p:nvPicPr>
        <p:blipFill>
          <a:blip r:embed="rId3"/>
          <a:stretch/>
        </p:blipFill>
        <p:spPr>
          <a:xfrm>
            <a:off x="216000" y="3435480"/>
            <a:ext cx="2519640" cy="45216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103" descr=""/>
          <p:cNvPicPr/>
          <p:nvPr/>
        </p:nvPicPr>
        <p:blipFill>
          <a:blip r:embed="rId4"/>
          <a:stretch/>
        </p:blipFill>
        <p:spPr>
          <a:xfrm>
            <a:off x="0" y="3960000"/>
            <a:ext cx="3023640" cy="1201680"/>
          </a:xfrm>
          <a:prstGeom prst="rect">
            <a:avLst/>
          </a:prstGeom>
          <a:ln>
            <a:noFill/>
          </a:ln>
        </p:spPr>
      </p:pic>
      <p:pic>
        <p:nvPicPr>
          <p:cNvPr id="80" name="Рисунок 104" descr=""/>
          <p:cNvPicPr/>
          <p:nvPr/>
        </p:nvPicPr>
        <p:blipFill>
          <a:blip r:embed="rId5"/>
          <a:stretch/>
        </p:blipFill>
        <p:spPr>
          <a:xfrm>
            <a:off x="158040" y="4896000"/>
            <a:ext cx="2649600" cy="791640"/>
          </a:xfrm>
          <a:prstGeom prst="rect">
            <a:avLst/>
          </a:prstGeom>
          <a:ln>
            <a:noFill/>
          </a:ln>
        </p:spPr>
      </p:pic>
      <p:pic>
        <p:nvPicPr>
          <p:cNvPr id="81" name="Рисунок 105" descr=""/>
          <p:cNvPicPr/>
          <p:nvPr/>
        </p:nvPicPr>
        <p:blipFill>
          <a:blip r:embed="rId6"/>
          <a:stretch/>
        </p:blipFill>
        <p:spPr>
          <a:xfrm>
            <a:off x="636480" y="5688000"/>
            <a:ext cx="1523160" cy="39852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106" descr=""/>
          <p:cNvPicPr/>
          <p:nvPr/>
        </p:nvPicPr>
        <p:blipFill>
          <a:blip r:embed="rId7"/>
          <a:stretch/>
        </p:blipFill>
        <p:spPr>
          <a:xfrm>
            <a:off x="2808000" y="3346920"/>
            <a:ext cx="2375640" cy="1044720"/>
          </a:xfrm>
          <a:prstGeom prst="rect">
            <a:avLst/>
          </a:prstGeom>
          <a:ln>
            <a:noFill/>
          </a:ln>
        </p:spPr>
      </p:pic>
      <p:pic>
        <p:nvPicPr>
          <p:cNvPr id="83" name="Рисунок 107" descr=""/>
          <p:cNvPicPr/>
          <p:nvPr/>
        </p:nvPicPr>
        <p:blipFill>
          <a:blip r:embed="rId8"/>
          <a:stretch/>
        </p:blipFill>
        <p:spPr>
          <a:xfrm>
            <a:off x="5544000" y="3240000"/>
            <a:ext cx="6295320" cy="34376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108" descr=""/>
          <p:cNvPicPr/>
          <p:nvPr/>
        </p:nvPicPr>
        <p:blipFill>
          <a:blip r:embed="rId9"/>
          <a:stretch/>
        </p:blipFill>
        <p:spPr>
          <a:xfrm>
            <a:off x="2808000" y="4320000"/>
            <a:ext cx="1162440" cy="86364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109" descr=""/>
          <p:cNvPicPr/>
          <p:nvPr/>
        </p:nvPicPr>
        <p:blipFill>
          <a:blip r:embed="rId10"/>
          <a:stretch/>
        </p:blipFill>
        <p:spPr>
          <a:xfrm>
            <a:off x="3998520" y="4137120"/>
            <a:ext cx="1375560" cy="137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4" descr=""/>
          <p:cNvPicPr/>
          <p:nvPr/>
        </p:nvPicPr>
        <p:blipFill>
          <a:blip r:embed="rId1"/>
          <a:stretch/>
        </p:blipFill>
        <p:spPr>
          <a:xfrm>
            <a:off x="3643560" y="-2510280"/>
            <a:ext cx="5969160" cy="5968440"/>
          </a:xfrm>
          <a:prstGeom prst="rect">
            <a:avLst/>
          </a:prstGeom>
          <a:ln>
            <a:noFill/>
          </a:ln>
        </p:spPr>
      </p:pic>
      <p:pic>
        <p:nvPicPr>
          <p:cNvPr id="87" name="Picture 13" descr=""/>
          <p:cNvPicPr/>
          <p:nvPr/>
        </p:nvPicPr>
        <p:blipFill>
          <a:blip r:embed="rId2"/>
          <a:stretch/>
        </p:blipFill>
        <p:spPr>
          <a:xfrm>
            <a:off x="658800" y="896400"/>
            <a:ext cx="981720" cy="19188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112" descr=""/>
          <p:cNvPicPr/>
          <p:nvPr/>
        </p:nvPicPr>
        <p:blipFill>
          <a:blip r:embed="rId3"/>
          <a:stretch/>
        </p:blipFill>
        <p:spPr>
          <a:xfrm>
            <a:off x="360" y="2304000"/>
            <a:ext cx="1219140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LibreOffice/5.1.6.2$Linux_X86_64 LibreOffice_project/10m0$Build-2</Application>
  <Words>64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2017-03-13T11:01:39Z</dcterms:created>
  <dc:creator/>
  <dc:description/>
  <dc:language>ru-RU</dc:language>
  <cp:lastModifiedBy/>
  <dcterms:modified xsi:type="dcterms:W3CDTF">2017-09-14T17:01:41Z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