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86440-7DAD-49DB-BDC4-B1F0B34C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7D7A05-5D79-4D39-B95F-14FAF93BE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E97C0-D657-47E4-96F0-66B7CDB7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81A8C-FBE5-4088-AF29-20ADC25B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1D0FD-C322-4908-9ABA-BCFD3C95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1B02-5003-40D5-AA75-6685738D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884FAA-E4FA-4619-A335-CA4DB0A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8CB02-5D32-469B-B8EB-81FB6388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EDDB7-5A9D-403C-91C1-707DC651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52F27-DEBF-42EA-ABD8-562A9AF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24ABC3-A98B-426B-99B5-D988F580A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FBAE97-FF3C-4886-A504-E163ADD1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9DA6A-CAFB-4EB6-AA62-813C765A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43F02-0849-4257-AC11-D0FAF2BA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C7EBA-B380-4C62-B916-87D67F9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885CF-0BAD-4FAD-9889-155B315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27ADA-E6B6-4633-A7E1-3AF21AA5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F756A-CE0B-401E-A7C5-59F88DD5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D9EF-1B08-4924-BDCB-C17F2C1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7D73B-4185-46C1-8DA6-8777D4ED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D7655-4595-4824-AE63-A29938D7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9B277-A773-470F-A754-D53322EC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C4467-2ABB-4D78-AA1D-DF23A09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B7A37-030D-4E18-8B6A-EF3DCB2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FC510-9B2F-47AD-8EB4-F93CB528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E3760-0003-4009-82CD-0C5A8BDD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D4C4E-AECB-42F4-BCC9-356E5DE37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E225BF-317A-4067-BCD4-8C3A633F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629E2-5A19-4FF9-9561-380A048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C03140-6575-40B3-A898-18875E6F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1CE694-7E24-4595-BA49-E6336E34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14FB2-3BB0-4A6C-87B6-B469957C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2E051-D5EA-4AB2-A523-98380529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CFAFDA-BB0F-477B-86FE-18690D08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B3BDC2-3AAB-4A10-B27A-C0FE1C1A5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2730D-3CC3-487E-9218-EDC18C646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C388AA-41FD-4F90-A31A-8167E1DA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A11BC9-08A2-41FA-972F-9DD6C434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E4660D-E0C0-4036-864E-3F96C37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2C2E6-4CC7-4616-A79F-729C845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7060AB-03F2-4B85-B1B5-25EB604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DA55D-6A7E-49BC-A8B1-D53A15C8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BD2723-7683-495F-9E01-F24DE0F8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4AF28D-1C06-495F-8B75-885E524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3A78B8-7864-42A3-823F-A4C4C208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43C39-260A-4519-A1D7-2CD66EF1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D592F-10D2-4977-9B7C-427CC071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14BB8-DF00-4607-AE97-410D3C0C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B2175D-6845-4B03-A17B-06E35F3D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24782-92DD-49CB-B759-44DEC3D7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CC160-5CEC-481A-80DD-56DF547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4B2AA-844E-432A-BCA2-D82974B9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33AD1-6C1C-40CC-8029-71EE2EA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A79535-9B93-41BB-9FBE-316921AA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22231-45B5-40E7-9768-DAF18BCFD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F4AB8-B9D6-44CF-844C-2942E739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5EBE7-2B3B-4DBD-80E7-3D05CC3F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7D7C8-2B56-4E70-A9D9-5515520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27100-5393-4593-BF67-72B5E63B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D894C-A1EA-4395-A196-84AC2D3B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C57F-4C42-4A65-8F04-7459214A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6FC1-1879-433D-BD20-91222EED81B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2A747-8B02-4527-9ED6-28E518E1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57836-31C7-4F43-B405-8A58F53C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7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21C1B-2C28-4574-8BC7-846CE9F36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Формализация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C5C0B-D1DB-467E-87EB-1D682B45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32659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0BD3-19D0-4AF6-9BFA-46238E47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8"/>
            <a:ext cx="10515600" cy="981512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Структура Преподаватель: </a:t>
            </a:r>
            <a:r>
              <a:rPr lang="ru-RU" sz="3200" dirty="0" err="1"/>
              <a:t>Объект_Класс_Метод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162C-1B3B-4754-A06A-66699C40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5125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Teacher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Дисциплины</a:t>
            </a:r>
          </a:p>
          <a:p>
            <a:pPr lvl="1"/>
            <a:r>
              <a:rPr lang="ru-RU" sz="2000" dirty="0"/>
              <a:t>Учебный план общеобразовательных дисциплин </a:t>
            </a:r>
            <a:r>
              <a:rPr lang="ru-RU" sz="2000" i="1" dirty="0"/>
              <a:t>(сокр. ОД)</a:t>
            </a:r>
          </a:p>
          <a:p>
            <a:pPr lvl="1"/>
            <a:r>
              <a:rPr lang="ru-RU" sz="2000" dirty="0"/>
              <a:t>ДПО </a:t>
            </a:r>
            <a:r>
              <a:rPr lang="ru-RU" sz="2000" i="1" dirty="0"/>
              <a:t>(сокр. ДПО)</a:t>
            </a:r>
          </a:p>
          <a:p>
            <a:pPr lvl="1"/>
            <a:r>
              <a:rPr lang="ru-RU" sz="2000" dirty="0"/>
              <a:t>ОДОД </a:t>
            </a:r>
            <a:r>
              <a:rPr lang="ru-RU" sz="2000" i="1" dirty="0"/>
              <a:t>(сокр. ОДОД)</a:t>
            </a:r>
          </a:p>
          <a:p>
            <a:pPr lvl="2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Параметры:</a:t>
            </a:r>
          </a:p>
          <a:p>
            <a:pPr lvl="3"/>
            <a:r>
              <a:rPr lang="ru-RU" sz="2000" dirty="0"/>
              <a:t>Сложность курса</a:t>
            </a:r>
          </a:p>
          <a:p>
            <a:pPr lvl="3"/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Значимость для итоговой аттестации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Группа:</a:t>
            </a:r>
            <a:r>
              <a:rPr lang="ru-RU" dirty="0"/>
              <a:t> </a:t>
            </a:r>
            <a:r>
              <a:rPr lang="ru-RU" sz="1800" dirty="0"/>
              <a:t>Направление </a:t>
            </a:r>
            <a:r>
              <a:rPr lang="ru-RU" sz="1800" dirty="0" err="1"/>
              <a:t>подготовки_номер_курс</a:t>
            </a:r>
            <a:r>
              <a:rPr lang="ru-RU" sz="1800" dirty="0"/>
              <a:t>/год обучения: </a:t>
            </a:r>
            <a:r>
              <a:rPr lang="ru-RU" sz="2000" i="1" dirty="0"/>
              <a:t>ОД, ДПО, ОДОД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Учёт рабочего времени, планирование часов: </a:t>
            </a:r>
            <a:r>
              <a:rPr lang="ru-RU" sz="2000" i="1" dirty="0"/>
              <a:t>ОД, ДПО, ОДОД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Вид занятий:</a:t>
            </a:r>
          </a:p>
          <a:p>
            <a:pPr lvl="1"/>
            <a:r>
              <a:rPr lang="ru-RU" sz="2000" dirty="0"/>
              <a:t>Теория/лекция, практика, самостоятельная работа, контрольная работа, итоговая аттестация семестровая/итоговая/годовая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9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2128-9421-420A-8A9B-4D9A962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Структура Слушатель: </a:t>
            </a:r>
            <a:r>
              <a:rPr lang="ru-RU" sz="3200" dirty="0" err="1"/>
              <a:t>Объект_Класс_Метод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B64AD-E7AC-4CBC-8803-E6C38E34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группа_номер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по списку _курс/год обучения</a:t>
            </a:r>
          </a:p>
          <a:p>
            <a:pPr lvl="1"/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направление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подготовки_вид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обучения</a:t>
            </a:r>
          </a:p>
          <a:p>
            <a:pPr lvl="1"/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Дисциплина ОД, РП ОДОД</a:t>
            </a:r>
          </a:p>
          <a:p>
            <a:pPr lvl="1"/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Грэйд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слушателя</a:t>
            </a:r>
          </a:p>
          <a:p>
            <a:pPr lvl="2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Параметры: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Номер задания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Вид задания (теорическое исследование, практическая работа, контрольная и т.п.) в соответствии с формой аттестации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Дата сдачи на проверку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Соответствие формальным критериям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Средний балл за период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Балл за выполнение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Повышающий/понижающий балл за уровень </a:t>
            </a:r>
            <a:r>
              <a:rPr lang="ru-RU" i="1" dirty="0" err="1">
                <a:solidFill>
                  <a:schemeClr val="accent1">
                    <a:lumMod val="50000"/>
                  </a:schemeClr>
                </a:solidFill>
              </a:rPr>
              <a:t>грэйда</a:t>
            </a: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3" indent="0">
              <a:buNone/>
            </a:pP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26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171</Words>
  <Application>Microsoft Office PowerPoint</Application>
  <PresentationFormat>Широкоэкранный</PresentationFormat>
  <Paragraphs>34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Формализация задачи</vt:lpstr>
      <vt:lpstr>Структура Преподаватель: Объект_Класс_Метод</vt:lpstr>
      <vt:lpstr>Структура Слушатель: Объект_Класс_Метод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8</cp:revision>
  <dcterms:created xsi:type="dcterms:W3CDTF">2024-06-18T10:06:27Z</dcterms:created>
  <dcterms:modified xsi:type="dcterms:W3CDTF">2024-06-18T16:34:03Z</dcterms:modified>
</cp:coreProperties>
</file>