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5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  <p:sldMasterId id="2147483648" r:id="rId2"/>
    <p:sldMasterId id="2147483660" r:id="rId3"/>
  </p:sldMasterIdLst>
  <p:notesMasterIdLst>
    <p:notesMasterId r:id="rId8"/>
  </p:notesMasterIdLst>
  <p:sldIdLst xmlns:a="http://schemas.openxmlformats.org/drawingml/2006/main" xmlns:r="http://schemas.openxmlformats.org/officeDocument/2006/relationships" xmlns:p="http://schemas.openxmlformats.org/presentationml/2006/main">
    <p:sldId id="272" r:id="rId4"/>
    <p:sldId id="271" r:id="rId5"/>
    <p:sldId id="270" r:id="rId6"/>
    <p:sldId id="275" r:id="rId7"/>
    <p:sldId id="27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11" d="100"/>
          <a:sy n="111" d="100"/>
        </p:scale>
        <p:origin x="594" y="108"/>
      </p:cViewPr>
      <p:guideLst>
        <p:guide orient="horz" pos="312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<Relationships 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theme" Target="theme/theme1.xml"/><Relationship Id="rId5" Type="http://schemas.openxmlformats.org/officeDocument/2006/relationships/slide" Target="slides/slide2.xml"/><Relationship Id="rId10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presProps" Target="presProps.xml"/><Relationship Id="rId13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A8CE5D-77A8-4E3A-B052-BFFF3DD26023}" type="datetimeFigureOut">
              <a:rPr lang="en-US" smtClean="0"/>
              <a:t>12-Apr-19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688593-28E8-40B5-95D3-0E0115FCD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9107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683521" y="2162546"/>
            <a:ext cx="8699219" cy="854075"/>
          </a:xfrm>
        </p:spPr>
        <p:txBody>
          <a:bodyPr/>
          <a:lstStyle>
            <a:lvl1pPr marL="0" indent="0">
              <a:buNone/>
              <a:defRPr sz="3600" b="1">
                <a:solidFill>
                  <a:schemeClr val="bg1"/>
                </a:solidFill>
              </a:defRPr>
            </a:lvl1pPr>
            <a:lvl2pPr>
              <a:defRPr sz="3600" b="1">
                <a:solidFill>
                  <a:schemeClr val="bg1"/>
                </a:solidFill>
              </a:defRPr>
            </a:lvl2pPr>
            <a:lvl3pPr>
              <a:defRPr sz="3600" b="1">
                <a:solidFill>
                  <a:schemeClr val="bg1"/>
                </a:solidFill>
              </a:defRPr>
            </a:lvl3pPr>
            <a:lvl4pPr>
              <a:defRPr sz="3600" b="1">
                <a:solidFill>
                  <a:schemeClr val="bg1"/>
                </a:solidFill>
              </a:defRPr>
            </a:lvl4pPr>
            <a:lvl5pPr>
              <a:defRPr sz="36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7110100" y="3324774"/>
            <a:ext cx="3272639" cy="854075"/>
          </a:xfrm>
        </p:spPr>
        <p:txBody>
          <a:bodyPr/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  <a:lvl2pPr>
              <a:defRPr sz="2000" b="1">
                <a:solidFill>
                  <a:schemeClr val="bg1"/>
                </a:solidFill>
              </a:defRPr>
            </a:lvl2pPr>
            <a:lvl3pPr>
              <a:defRPr sz="2000" b="1">
                <a:solidFill>
                  <a:schemeClr val="bg1"/>
                </a:solidFill>
              </a:defRPr>
            </a:lvl3pPr>
            <a:lvl4pPr>
              <a:defRPr sz="2000" b="1">
                <a:solidFill>
                  <a:schemeClr val="bg1"/>
                </a:solidFill>
              </a:defRPr>
            </a:lvl4pPr>
            <a:lvl5pPr>
              <a:defRPr sz="2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281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7641E-0D4F-4E2A-979E-BA6E1BC6E777}" type="datetimeFigureOut">
              <a:rPr lang="en-US" smtClean="0"/>
              <a:t>12-Apr-19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BA44E-5BE3-4F1B-88C0-C6CADF919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686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7641E-0D4F-4E2A-979E-BA6E1BC6E777}" type="datetimeFigureOut">
              <a:rPr lang="en-US" smtClean="0"/>
              <a:t>12-Apr-19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BA44E-5BE3-4F1B-88C0-C6CADF919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1856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7641E-0D4F-4E2A-979E-BA6E1BC6E777}" type="datetimeFigureOut">
              <a:rPr lang="en-US" smtClean="0"/>
              <a:t>12-Apr-19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BA44E-5BE3-4F1B-88C0-C6CADF919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1270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7641E-0D4F-4E2A-979E-BA6E1BC6E777}" type="datetimeFigureOut">
              <a:rPr lang="en-US" smtClean="0"/>
              <a:t>12-Apr-19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BA44E-5BE3-4F1B-88C0-C6CADF919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245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7641E-0D4F-4E2A-979E-BA6E1BC6E777}" type="datetimeFigureOut">
              <a:rPr lang="en-US" smtClean="0"/>
              <a:t>12-Apr-19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BA44E-5BE3-4F1B-88C0-C6CADF919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5472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PlaceHolder 1"/>
          <p:cNvSpPr>
            <a:spLocks noGrp="1"/>
          </p:cNvSpPr>
          <p:nvPr>
            <p:ph type="title"/>
          </p:nvPr>
        </p:nvSpPr>
        <p:spPr>
          <a:xfrm>
            <a:off x="700200" y="42840"/>
            <a:ext cx="10284120" cy="773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" name="PlaceHolder 2"/>
          <p:cNvSpPr>
            <a:spLocks noGrp="1"/>
          </p:cNvSpPr>
          <p:nvPr>
            <p:ph type="body" idx="10"/>
          </p:nvPr>
        </p:nvSpPr>
        <p:spPr>
          <a:xfrm>
            <a:off x="157018" y="1156066"/>
            <a:ext cx="5837382" cy="4782916"/>
          </a:xfrm>
          <a:prstGeom prst="rect">
            <a:avLst/>
          </a:prstGeom>
        </p:spPr>
        <p:txBody>
          <a:bodyPr lIns="0" tIns="0" rIns="0" bIns="0"/>
          <a:lstStyle/>
          <a:p>
            <a:endParaRPr dirty="0"/>
          </a:p>
        </p:txBody>
      </p:sp>
      <p:sp>
        <p:nvSpPr>
          <p:cNvPr id="5" name="PlaceHolder 3"/>
          <p:cNvSpPr>
            <a:spLocks noGrp="1"/>
          </p:cNvSpPr>
          <p:nvPr>
            <p:ph type="body" idx="11"/>
          </p:nvPr>
        </p:nvSpPr>
        <p:spPr>
          <a:xfrm>
            <a:off x="6175923" y="1156066"/>
            <a:ext cx="5837382" cy="4782916"/>
          </a:xfrm>
          <a:prstGeom prst="rect">
            <a:avLst/>
          </a:prstGeom>
        </p:spPr>
        <p:txBody>
          <a:bodyPr lIns="0" tIns="0" rIns="0" bIns="0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97168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7641E-0D4F-4E2A-979E-BA6E1BC6E777}" type="datetimeFigureOut">
              <a:rPr lang="en-US" smtClean="0"/>
              <a:t>12-Apr-19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BA44E-5BE3-4F1B-88C0-C6CADF919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092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7641E-0D4F-4E2A-979E-BA6E1BC6E777}" type="datetimeFigureOut">
              <a:rPr lang="en-US" smtClean="0"/>
              <a:t>12-Apr-19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BA44E-5BE3-4F1B-88C0-C6CADF919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558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7641E-0D4F-4E2A-979E-BA6E1BC6E777}" type="datetimeFigureOut">
              <a:rPr lang="en-US" smtClean="0"/>
              <a:t>12-Apr-19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BA44E-5BE3-4F1B-88C0-C6CADF919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597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641" y="142930"/>
            <a:ext cx="11234159" cy="629286"/>
          </a:xfrm>
        </p:spPr>
        <p:txBody>
          <a:bodyPr/>
          <a:lstStyle>
            <a:lvl1pPr>
              <a:defRPr cap="none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9641" y="2503918"/>
            <a:ext cx="4965107" cy="3673044"/>
          </a:xfrm>
        </p:spPr>
        <p:txBody>
          <a:bodyPr/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95843" y="1825625"/>
            <a:ext cx="6896455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7641E-0D4F-4E2A-979E-BA6E1BC6E777}" type="datetimeFigureOut">
              <a:rPr lang="en-US" smtClean="0"/>
              <a:t>12-Apr-19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BA44E-5BE3-4F1B-88C0-C6CADF91905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9972136" y="772216"/>
            <a:ext cx="2219865" cy="3968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555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641" y="142930"/>
            <a:ext cx="11234159" cy="629286"/>
          </a:xfrm>
        </p:spPr>
        <p:txBody>
          <a:bodyPr/>
          <a:lstStyle>
            <a:lvl1pPr>
              <a:defRPr cap="none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9640" y="1825625"/>
            <a:ext cx="5930781" cy="4351337"/>
          </a:xfrm>
        </p:spPr>
        <p:txBody>
          <a:bodyPr/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064" y="1825625"/>
            <a:ext cx="5922234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7641E-0D4F-4E2A-979E-BA6E1BC6E777}" type="datetimeFigureOut">
              <a:rPr lang="en-US" smtClean="0"/>
              <a:t>12-Apr-19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BA44E-5BE3-4F1B-88C0-C6CADF91905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9972136" y="772216"/>
            <a:ext cx="2219865" cy="3968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112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641" y="142930"/>
            <a:ext cx="11234159" cy="629286"/>
          </a:xfrm>
        </p:spPr>
        <p:txBody>
          <a:bodyPr/>
          <a:lstStyle>
            <a:lvl1pPr>
              <a:defRPr cap="none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1" y="1825626"/>
            <a:ext cx="5212220" cy="3284760"/>
          </a:xfrm>
        </p:spPr>
        <p:txBody>
          <a:bodyPr/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206" y="1401502"/>
            <a:ext cx="11015529" cy="4775461"/>
          </a:xfrm>
        </p:spPr>
        <p:txBody>
          <a:bodyPr/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7641E-0D4F-4E2A-979E-BA6E1BC6E777}" type="datetimeFigureOut">
              <a:rPr lang="en-US" smtClean="0"/>
              <a:t>12-Apr-19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BA44E-5BE3-4F1B-88C0-C6CADF91905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9972136" y="772216"/>
            <a:ext cx="2219865" cy="3968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427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096" y="2505075"/>
            <a:ext cx="4965106" cy="3684588"/>
          </a:xfrm>
        </p:spPr>
        <p:txBody>
          <a:bodyPr/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30027" y="2505075"/>
            <a:ext cx="6862272" cy="3684588"/>
          </a:xfrm>
        </p:spPr>
        <p:txBody>
          <a:bodyPr/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7641E-0D4F-4E2A-979E-BA6E1BC6E777}" type="datetimeFigureOut">
              <a:rPr lang="en-US" smtClean="0"/>
              <a:t>12-Apr-19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BA44E-5BE3-4F1B-88C0-C6CADF919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429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7641E-0D4F-4E2A-979E-BA6E1BC6E777}" type="datetimeFigureOut">
              <a:rPr lang="en-US" smtClean="0"/>
              <a:t>12-Apr-19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BA44E-5BE3-4F1B-88C0-C6CADF919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429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4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slideLayout" Target="../slideLayouts/slideLayout13.xml"/><Relationship Id="rId2" Type="http://schemas.openxmlformats.org/officeDocument/2006/relationships/slideLayout" Target="../slideLayouts/slideLayout3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PlaceHolder 1"/>
          <p:cNvSpPr>
            <a:spLocks noGrp="1"/>
          </p:cNvSpPr>
          <p:nvPr>
            <p:ph type="dt"/>
          </p:nvPr>
        </p:nvSpPr>
        <p:spPr>
          <a:xfrm>
            <a:off x="503280" y="6482160"/>
            <a:ext cx="4114440" cy="184320"/>
          </a:xfrm>
          <a:prstGeom prst="rect">
            <a:avLst/>
          </a:prstGeom>
        </p:spPr>
        <p:txBody>
          <a:bodyPr lIns="0" anchor="ctr"/>
          <a:lstStyle/>
          <a:p>
            <a:pPr>
              <a:lnSpc>
                <a:spcPct val="100000"/>
              </a:lnSpc>
            </a:pPr>
            <a:r>
              <a:rPr lang="en-US" sz="1090" strike="noStrike" cap="all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Regular"/>
                <a:ea typeface="Calibri Regular"/>
              </a:rPr>
              <a:t>1/12/18</a:t>
            </a:r>
            <a:endParaRPr/>
          </a:p>
        </p:txBody>
      </p:sp>
      <p:sp>
        <p:nvSpPr>
          <p:cNvPr id="458" name="PlaceHolder 2"/>
          <p:cNvSpPr>
            <a:spLocks noGrp="1"/>
          </p:cNvSpPr>
          <p:nvPr>
            <p:ph type="ftr"/>
          </p:nvPr>
        </p:nvSpPr>
        <p:spPr>
          <a:xfrm>
            <a:off x="503280" y="6353640"/>
            <a:ext cx="4114440" cy="131760"/>
          </a:xfrm>
          <a:prstGeom prst="rect">
            <a:avLst/>
          </a:prstGeom>
        </p:spPr>
        <p:txBody>
          <a:bodyPr lIns="0" tIns="0" bIns="0" anchor="ctr"/>
          <a:lstStyle/>
          <a:p>
            <a:pPr>
              <a:lnSpc>
                <a:spcPct val="100000"/>
              </a:lnSpc>
            </a:pPr>
            <a:r>
              <a:rPr lang="en-US" sz="1090" b="1" strike="noStrike" cap="all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Regular"/>
                <a:ea typeface="Calibri Regular"/>
              </a:rPr>
              <a:t>presentation title in Calibri Bold</a:t>
            </a:r>
            <a:endParaRPr/>
          </a:p>
        </p:txBody>
      </p:sp>
      <p:sp>
        <p:nvSpPr>
          <p:cNvPr id="459" name="PlaceHolder 3"/>
          <p:cNvSpPr>
            <a:spLocks noGrp="1"/>
          </p:cNvSpPr>
          <p:nvPr>
            <p:ph type="sldNum"/>
          </p:nvPr>
        </p:nvSpPr>
        <p:spPr>
          <a:xfrm>
            <a:off x="11255040" y="400680"/>
            <a:ext cx="435240" cy="128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r">
              <a:lnSpc>
                <a:spcPct val="100000"/>
              </a:lnSpc>
            </a:pPr>
            <a:fld id="{BD0B36DB-9353-4116-AA84-49C49B9A4BAE}" type="slidenum">
              <a:rPr lang="en-US" sz="109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Regular"/>
                <a:ea typeface="Calibri Regular"/>
              </a:rPr>
              <a:t>‹#›</a:t>
            </a:fld>
            <a:endParaRPr/>
          </a:p>
        </p:txBody>
      </p:sp>
      <p:sp>
        <p:nvSpPr>
          <p:cNvPr id="460" name="PlaceHolder 4"/>
          <p:cNvSpPr>
            <a:spLocks noGrp="1"/>
          </p:cNvSpPr>
          <p:nvPr>
            <p:ph type="title"/>
          </p:nvPr>
        </p:nvSpPr>
        <p:spPr>
          <a:xfrm>
            <a:off x="1107720" y="1694880"/>
            <a:ext cx="10176120" cy="3467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6000" b="1" strike="noStrike" cap="all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Regular"/>
                <a:ea typeface="Calibri Regular"/>
              </a:rPr>
              <a:t>Divider title in Calibri </a:t>
            </a:r>
            <a:r>
              <a:rPr lang="en-US" sz="6000" b="1" strike="noStrike" cap="all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Regular"/>
                <a:ea typeface="Calibri Regular"/>
              </a:rPr>
              <a:t>Bold </a:t>
            </a:r>
            <a:r>
              <a:rPr lang="en-US" sz="6000" b="1" strike="noStrike" cap="all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Regular"/>
                <a:ea typeface="Calibri Regular"/>
              </a:rPr>
              <a:t>60pt</a:t>
            </a:r>
            <a:endParaRPr dirty="0"/>
          </a:p>
        </p:txBody>
      </p:sp>
      <p:sp>
        <p:nvSpPr>
          <p:cNvPr id="461" name="PlaceHolder 5"/>
          <p:cNvSpPr>
            <a:spLocks noGrp="1"/>
          </p:cNvSpPr>
          <p:nvPr>
            <p:ph type="body"/>
          </p:nvPr>
        </p:nvSpPr>
        <p:spPr>
          <a:xfrm>
            <a:off x="709560" y="826853"/>
            <a:ext cx="10972440" cy="1540332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spc="-1" dirty="0">
                <a:latin typeface="Calibri Regular"/>
              </a:rPr>
              <a:t>Click to edit the outline text format</a:t>
            </a:r>
            <a:endParaRPr dirty="0"/>
          </a:p>
          <a:p>
            <a:pPr marL="864000" lvl="1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400" b="1" spc="-1" dirty="0">
                <a:latin typeface="Calibri Regular"/>
              </a:rPr>
              <a:t>Second Outline Level</a:t>
            </a:r>
            <a:endParaRPr dirty="0"/>
          </a:p>
          <a:p>
            <a:pPr marL="1296000" lvl="2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spc="-1" dirty="0">
                <a:latin typeface="Calibri Regular"/>
              </a:rPr>
              <a:t>Third Outline Level</a:t>
            </a:r>
            <a:endParaRPr dirty="0"/>
          </a:p>
          <a:p>
            <a:pPr marL="1728000" lvl="3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800" spc="-1" dirty="0">
                <a:latin typeface="Calibri Regular"/>
              </a:rPr>
              <a:t>Fourth Outline Level</a:t>
            </a:r>
            <a:endParaRPr dirty="0"/>
          </a:p>
          <a:p>
            <a:pPr marL="2160000" lvl="4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spc="-1" dirty="0">
                <a:latin typeface="Calibri Regular"/>
              </a:rPr>
              <a:t>Fifth Outline Level</a:t>
            </a:r>
            <a:endParaRPr dirty="0"/>
          </a:p>
          <a:p>
            <a:pPr marL="2592000" lvl="5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spc="-1" dirty="0">
                <a:latin typeface="Calibri Regular"/>
              </a:rPr>
              <a:t>Sixth Outline Level</a:t>
            </a:r>
            <a:endParaRPr dirty="0"/>
          </a:p>
          <a:p>
            <a:pPr marL="3024000" lvl="6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spc="-1" dirty="0">
                <a:latin typeface="Calibri Regular"/>
              </a:rPr>
              <a:t>Seventh Outline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96209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 cap="none" normalizeH="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1"/>
          <p:cNvPicPr/>
          <p:nvPr userDrawn="1"/>
        </p:nvPicPr>
        <p:blipFill>
          <a:blip r:embed="rId15"/>
          <a:stretch/>
        </p:blipFill>
        <p:spPr>
          <a:xfrm>
            <a:off x="0" y="6343920"/>
            <a:ext cx="12191760" cy="514800"/>
          </a:xfrm>
          <a:prstGeom prst="rect">
            <a:avLst/>
          </a:prstGeom>
          <a:ln>
            <a:noFill/>
          </a:ln>
        </p:spPr>
      </p:pic>
      <p:pic>
        <p:nvPicPr>
          <p:cNvPr id="8" name="Afbeelding 9"/>
          <p:cNvPicPr/>
          <p:nvPr userDrawn="1"/>
        </p:nvPicPr>
        <p:blipFill>
          <a:blip r:embed="rId16"/>
          <a:stretch/>
        </p:blipFill>
        <p:spPr>
          <a:xfrm>
            <a:off x="10420560" y="6352560"/>
            <a:ext cx="1357560" cy="514800"/>
          </a:xfrm>
          <a:prstGeom prst="rect">
            <a:avLst/>
          </a:prstGeom>
          <a:ln>
            <a:noFill/>
          </a:ln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2927" y="365126"/>
            <a:ext cx="10900873" cy="8141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07641E-0D4F-4E2A-979E-BA6E1BC6E777}" type="datetimeFigureOut">
              <a:rPr lang="en-US" smtClean="0"/>
              <a:t>12-Apr-19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BBA44E-5BE3-4F1B-88C0-C6CADF919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634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64" r:id="rId5"/>
    <p:sldLayoutId id="2147483665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2600" b="1" strike="noStrike" kern="1200" cap="all" spc="-1" dirty="0">
          <a:solidFill>
            <a:srgbClr val="0069B3"/>
          </a:solidFill>
          <a:uFill>
            <a:solidFill>
              <a:srgbClr val="FFFFFF"/>
            </a:solidFill>
          </a:uFill>
          <a:latin typeface="Calibri Regular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4" name="Picture 11"/>
          <p:cNvPicPr/>
          <p:nvPr/>
        </p:nvPicPr>
        <p:blipFill>
          <a:blip r:embed="rId3"/>
          <a:stretch/>
        </p:blipFill>
        <p:spPr>
          <a:xfrm>
            <a:off x="0" y="6343920"/>
            <a:ext cx="12191760" cy="514800"/>
          </a:xfrm>
          <a:prstGeom prst="rect">
            <a:avLst/>
          </a:prstGeom>
          <a:ln>
            <a:noFill/>
          </a:ln>
        </p:spPr>
      </p:pic>
      <p:sp>
        <p:nvSpPr>
          <p:cNvPr id="915" name="PlaceHolder 1"/>
          <p:cNvSpPr>
            <a:spLocks noGrp="1"/>
          </p:cNvSpPr>
          <p:nvPr>
            <p:ph type="dt"/>
          </p:nvPr>
        </p:nvSpPr>
        <p:spPr>
          <a:xfrm>
            <a:off x="513720" y="6586920"/>
            <a:ext cx="4114440" cy="184320"/>
          </a:xfrm>
          <a:prstGeom prst="rect">
            <a:avLst/>
          </a:prstGeom>
        </p:spPr>
        <p:txBody>
          <a:bodyPr lIns="0" anchor="ctr"/>
          <a:lstStyle/>
          <a:p>
            <a:pPr>
              <a:lnSpc>
                <a:spcPct val="100000"/>
              </a:lnSpc>
            </a:pPr>
            <a:r>
              <a:rPr lang="en-US" sz="109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Regular"/>
                <a:ea typeface="Calibri Regular"/>
              </a:rPr>
              <a:t>1/12/18</a:t>
            </a:r>
            <a:endParaRPr/>
          </a:p>
        </p:txBody>
      </p:sp>
      <p:sp>
        <p:nvSpPr>
          <p:cNvPr id="916" name="PlaceHolder 2"/>
          <p:cNvSpPr>
            <a:spLocks noGrp="1"/>
          </p:cNvSpPr>
          <p:nvPr>
            <p:ph type="ftr"/>
          </p:nvPr>
        </p:nvSpPr>
        <p:spPr>
          <a:xfrm>
            <a:off x="513720" y="6458400"/>
            <a:ext cx="4114440" cy="131760"/>
          </a:xfrm>
          <a:prstGeom prst="rect">
            <a:avLst/>
          </a:prstGeom>
        </p:spPr>
        <p:txBody>
          <a:bodyPr lIns="0" tIns="0" bIns="0" anchor="ctr"/>
          <a:lstStyle/>
          <a:p>
            <a:pPr>
              <a:lnSpc>
                <a:spcPct val="100000"/>
              </a:lnSpc>
            </a:pPr>
            <a:r>
              <a:rPr lang="en-US" sz="1090" b="1" strike="noStrike" cap="all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Regular"/>
                <a:ea typeface="Calibri Regular"/>
              </a:rPr>
              <a:t>presentation title in Calibri Bold</a:t>
            </a:r>
            <a:endParaRPr/>
          </a:p>
        </p:txBody>
      </p:sp>
      <p:sp>
        <p:nvSpPr>
          <p:cNvPr id="917" name="PlaceHolder 3"/>
          <p:cNvSpPr>
            <a:spLocks noGrp="1"/>
          </p:cNvSpPr>
          <p:nvPr>
            <p:ph type="sldNum"/>
          </p:nvPr>
        </p:nvSpPr>
        <p:spPr>
          <a:xfrm>
            <a:off x="11255040" y="400680"/>
            <a:ext cx="435240" cy="128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r">
              <a:lnSpc>
                <a:spcPct val="100000"/>
              </a:lnSpc>
            </a:pPr>
            <a:fld id="{BDC99437-7D38-4567-AF07-FABE7CB7370E}" type="slidenum">
              <a:rPr lang="en-US" sz="1090" strike="noStrike" spc="-1">
                <a:solidFill>
                  <a:srgbClr val="002677"/>
                </a:solidFill>
                <a:uFill>
                  <a:solidFill>
                    <a:srgbClr val="FFFFFF"/>
                  </a:solidFill>
                </a:uFill>
                <a:latin typeface="Calibri Regular"/>
                <a:ea typeface="Calibri Regular"/>
              </a:rPr>
              <a:t>‹#›</a:t>
            </a:fld>
            <a:endParaRPr/>
          </a:p>
        </p:txBody>
      </p:sp>
      <p:sp>
        <p:nvSpPr>
          <p:cNvPr id="918" name="PlaceHolder 4"/>
          <p:cNvSpPr>
            <a:spLocks noGrp="1"/>
          </p:cNvSpPr>
          <p:nvPr>
            <p:ph type="title"/>
          </p:nvPr>
        </p:nvSpPr>
        <p:spPr>
          <a:xfrm>
            <a:off x="700200" y="42840"/>
            <a:ext cx="10284120" cy="773280"/>
          </a:xfrm>
          <a:prstGeom prst="rect">
            <a:avLst/>
          </a:prstGeom>
        </p:spPr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2600" b="1" strike="noStrike" cap="all" spc="-1">
                <a:solidFill>
                  <a:srgbClr val="0069B3"/>
                </a:solidFill>
                <a:uFill>
                  <a:solidFill>
                    <a:srgbClr val="FFFFFF"/>
                  </a:solidFill>
                </a:uFill>
                <a:latin typeface="Calibri Regular"/>
                <a:ea typeface="Calibri Regular"/>
              </a:rPr>
              <a:t>HEADING LEVEL 1 in Calibri Bold 26PT</a:t>
            </a:r>
            <a:endParaRPr/>
          </a:p>
        </p:txBody>
      </p:sp>
      <p:sp>
        <p:nvSpPr>
          <p:cNvPr id="919" name="PlaceHolder 5"/>
          <p:cNvSpPr>
            <a:spLocks noGrp="1"/>
          </p:cNvSpPr>
          <p:nvPr>
            <p:ph type="body"/>
          </p:nvPr>
        </p:nvSpPr>
        <p:spPr>
          <a:xfrm>
            <a:off x="700200" y="814320"/>
            <a:ext cx="10285920" cy="600480"/>
          </a:xfrm>
          <a:prstGeom prst="rect">
            <a:avLst/>
          </a:prstGeom>
        </p:spPr>
        <p:txBody>
          <a:bodyPr lIns="0" tIns="0"/>
          <a:lstStyle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strike="noStrike" cap="all" spc="-1">
                <a:solidFill>
                  <a:srgbClr val="0069B3"/>
                </a:solidFill>
                <a:uFill>
                  <a:solidFill>
                    <a:srgbClr val="FFFFFF"/>
                  </a:solidFill>
                </a:uFill>
                <a:latin typeface="Calibri Regular"/>
                <a:ea typeface="Calibri Regular"/>
              </a:rPr>
              <a:t>Click to edit the outline text format</a:t>
            </a:r>
            <a:endParaRPr/>
          </a:p>
          <a:p>
            <a:pPr marL="864000" lvl="1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800" strike="noStrike" cap="all" spc="-1">
                <a:solidFill>
                  <a:srgbClr val="0069B3"/>
                </a:solidFill>
                <a:uFill>
                  <a:solidFill>
                    <a:srgbClr val="FFFFFF"/>
                  </a:solidFill>
                </a:uFill>
                <a:latin typeface="Calibri Regular"/>
                <a:ea typeface="Calibri Regular"/>
              </a:rPr>
              <a:t>Second Outline Level</a:t>
            </a:r>
            <a:endParaRPr/>
          </a:p>
          <a:p>
            <a:pPr marL="1296000" lvl="2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strike="noStrike" cap="all" spc="-1">
                <a:solidFill>
                  <a:srgbClr val="0069B3"/>
                </a:solidFill>
                <a:uFill>
                  <a:solidFill>
                    <a:srgbClr val="FFFFFF"/>
                  </a:solidFill>
                </a:uFill>
                <a:latin typeface="Calibri Regular"/>
                <a:ea typeface="Calibri Regular"/>
              </a:rPr>
              <a:t>Third Outline Level</a:t>
            </a:r>
            <a:endParaRPr/>
          </a:p>
          <a:p>
            <a:pPr marL="1728000" lvl="3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800" strike="noStrike" cap="all" spc="-1">
                <a:solidFill>
                  <a:srgbClr val="0069B3"/>
                </a:solidFill>
                <a:uFill>
                  <a:solidFill>
                    <a:srgbClr val="FFFFFF"/>
                  </a:solidFill>
                </a:uFill>
                <a:latin typeface="Calibri Regular"/>
                <a:ea typeface="Calibri Regular"/>
              </a:rPr>
              <a:t>Fourth Outline Level</a:t>
            </a:r>
            <a:endParaRPr/>
          </a:p>
          <a:p>
            <a:pPr marL="2160000" lvl="4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strike="noStrike" cap="all" spc="-1">
                <a:solidFill>
                  <a:srgbClr val="0069B3"/>
                </a:solidFill>
                <a:uFill>
                  <a:solidFill>
                    <a:srgbClr val="FFFFFF"/>
                  </a:solidFill>
                </a:uFill>
                <a:latin typeface="Calibri Regular"/>
                <a:ea typeface="Calibri Regular"/>
              </a:rPr>
              <a:t>Fifth Outline Level</a:t>
            </a:r>
            <a:endParaRPr/>
          </a:p>
          <a:p>
            <a:pPr marL="2592000" lvl="5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strike="noStrike" cap="all" spc="-1">
                <a:solidFill>
                  <a:srgbClr val="0069B3"/>
                </a:solidFill>
                <a:uFill>
                  <a:solidFill>
                    <a:srgbClr val="FFFFFF"/>
                  </a:solidFill>
                </a:uFill>
                <a:latin typeface="Calibri Regular"/>
                <a:ea typeface="Calibri Regular"/>
              </a:rPr>
              <a:t>Sixth Outline Level</a:t>
            </a:r>
            <a:endParaRPr/>
          </a:p>
          <a:p>
            <a:pPr>
              <a:lnSpc>
                <a:spcPct val="100000"/>
              </a:lnSpc>
            </a:pPr>
            <a:r>
              <a:rPr lang="en-US" sz="1800" strike="noStrike" cap="all" spc="-1">
                <a:solidFill>
                  <a:srgbClr val="0069B3"/>
                </a:solidFill>
                <a:uFill>
                  <a:solidFill>
                    <a:srgbClr val="FFFFFF"/>
                  </a:solidFill>
                </a:uFill>
                <a:latin typeface="Calibri Regular"/>
                <a:ea typeface="Calibri Regular"/>
              </a:rPr>
              <a:t>Seventh Outline LevelSUBHEADING IN Calibri REGULAR 18PT</a:t>
            </a:r>
            <a:endParaRPr/>
          </a:p>
        </p:txBody>
      </p:sp>
      <p:sp>
        <p:nvSpPr>
          <p:cNvPr id="920" name="PlaceHolder 6"/>
          <p:cNvSpPr>
            <a:spLocks noGrp="1"/>
          </p:cNvSpPr>
          <p:nvPr>
            <p:ph type="body"/>
          </p:nvPr>
        </p:nvSpPr>
        <p:spPr>
          <a:xfrm>
            <a:off x="700200" y="1506240"/>
            <a:ext cx="10284120" cy="4343040"/>
          </a:xfrm>
          <a:prstGeom prst="rect">
            <a:avLst/>
          </a:prstGeom>
        </p:spPr>
        <p:txBody>
          <a:bodyPr lIns="0" tIns="0"/>
          <a:lstStyle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400" b="1" strike="noStrike" spc="-1">
                <a:solidFill>
                  <a:srgbClr val="009FE3"/>
                </a:solidFill>
                <a:uFill>
                  <a:solidFill>
                    <a:srgbClr val="FFFFFF"/>
                  </a:solidFill>
                </a:uFill>
                <a:latin typeface="Calibri Regular"/>
                <a:ea typeface="Calibri Regular"/>
              </a:rPr>
              <a:t>Click to edit the outline text format</a:t>
            </a:r>
            <a:endParaRPr/>
          </a:p>
          <a:p>
            <a:pPr marL="864000" lvl="1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400" b="1" strike="noStrike" spc="-1">
                <a:solidFill>
                  <a:srgbClr val="009FE3"/>
                </a:solidFill>
                <a:uFill>
                  <a:solidFill>
                    <a:srgbClr val="FFFFFF"/>
                  </a:solidFill>
                </a:uFill>
                <a:latin typeface="Calibri Regular"/>
                <a:ea typeface="Calibri Regular"/>
              </a:rPr>
              <a:t>Second Outline Level</a:t>
            </a:r>
            <a:endParaRPr/>
          </a:p>
          <a:p>
            <a:pPr marL="1296000" lvl="2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400" b="1" strike="noStrike" spc="-1">
                <a:solidFill>
                  <a:srgbClr val="009FE3"/>
                </a:solidFill>
                <a:uFill>
                  <a:solidFill>
                    <a:srgbClr val="FFFFFF"/>
                  </a:solidFill>
                </a:uFill>
                <a:latin typeface="Calibri Regular"/>
                <a:ea typeface="Calibri Regular"/>
              </a:rPr>
              <a:t>Third Outline Level</a:t>
            </a:r>
            <a:endParaRPr/>
          </a:p>
          <a:p>
            <a:pPr marL="1728000" lvl="3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400" b="1" strike="noStrike" spc="-1">
                <a:solidFill>
                  <a:srgbClr val="009FE3"/>
                </a:solidFill>
                <a:uFill>
                  <a:solidFill>
                    <a:srgbClr val="FFFFFF"/>
                  </a:solidFill>
                </a:uFill>
                <a:latin typeface="Calibri Regular"/>
                <a:ea typeface="Calibri Regular"/>
              </a:rPr>
              <a:t>Fourth Outline Level</a:t>
            </a:r>
            <a:endParaRPr/>
          </a:p>
          <a:p>
            <a:pPr marL="2160000" lvl="4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400" b="1" strike="noStrike" spc="-1">
                <a:solidFill>
                  <a:srgbClr val="009FE3"/>
                </a:solidFill>
                <a:uFill>
                  <a:solidFill>
                    <a:srgbClr val="FFFFFF"/>
                  </a:solidFill>
                </a:uFill>
                <a:latin typeface="Calibri Regular"/>
                <a:ea typeface="Calibri Regular"/>
              </a:rPr>
              <a:t>Fifth Outline Level</a:t>
            </a:r>
            <a:endParaRPr/>
          </a:p>
          <a:p>
            <a:pPr marL="2592000" lvl="5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400" b="1" strike="noStrike" spc="-1">
                <a:solidFill>
                  <a:srgbClr val="009FE3"/>
                </a:solidFill>
                <a:uFill>
                  <a:solidFill>
                    <a:srgbClr val="FFFFFF"/>
                  </a:solidFill>
                </a:uFill>
                <a:latin typeface="Calibri Regular"/>
                <a:ea typeface="Calibri Regular"/>
              </a:rPr>
              <a:t>Sixth Outline Level</a:t>
            </a:r>
            <a:endParaRPr/>
          </a:p>
          <a:p>
            <a:r>
              <a:rPr lang="en-US" sz="2400" b="1" strike="noStrike" spc="-1">
                <a:solidFill>
                  <a:srgbClr val="009FE3"/>
                </a:solidFill>
                <a:uFill>
                  <a:solidFill>
                    <a:srgbClr val="FFFFFF"/>
                  </a:solidFill>
                </a:uFill>
                <a:latin typeface="Calibri Regular"/>
                <a:ea typeface="Calibri Regular"/>
              </a:rPr>
              <a:t>Seventh Outline LevelHeading level 3 Calibri Bold 23pt</a:t>
            </a:r>
            <a:endParaRPr/>
          </a:p>
        </p:txBody>
      </p:sp>
      <p:pic>
        <p:nvPicPr>
          <p:cNvPr id="921" name="Afbeelding 9"/>
          <p:cNvPicPr/>
          <p:nvPr/>
        </p:nvPicPr>
        <p:blipFill>
          <a:blip r:embed="rId4"/>
          <a:stretch/>
        </p:blipFill>
        <p:spPr>
          <a:xfrm>
            <a:off x="10420560" y="6352560"/>
            <a:ext cx="1357560" cy="5148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35651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
<Relationships 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
<Relationships 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91544" y="1906438"/>
            <a:ext cx="6085437" cy="364548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2074822"/>
              </p:ext>
            </p:extLst>
          </p:nvPr>
        </p:nvGraphicFramePr>
        <p:xfrm>
          <a:off x="119641" y="2503918"/>
          <a:ext cx="5596128" cy="3048000"/>
        </p:xfrm>
        <a:graphic>
          <a:graphicData uri="http://schemas.openxmlformats.org/drawingml/2006/table">
            <a:tbl>
              <a:tblPr/>
              <a:tblGrid>
                <a:gridCol w="1508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83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83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83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836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7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5836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5836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25400" marR="254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1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Brand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254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 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0" marR="254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1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Nov-18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254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1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vs PP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254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 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0" marR="254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1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YTD 18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254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1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vs YTD17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254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 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0" marR="254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1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MAT 18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254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1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vs MAT17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25400" marR="254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              AGUSHA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254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 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0" marR="254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11.7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254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0.2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254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 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0" marR="254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11.8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254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FF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-2.8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254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 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0" marR="254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11.9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254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FF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-2.6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25400" marR="254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         MALYUTKA KH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0" marR="254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 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0" marR="254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11.4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0" marR="254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0.3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0" marR="254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 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0" marR="254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10.9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0" marR="254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FF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-0.5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0" marR="254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 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0" marR="254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10.9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0" marR="254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FF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-0.6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25400" marR="254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              MILUPA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254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 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0" marR="254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9.8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254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1">
                          <a:solidFill>
                            <a:srgbClr val="FF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-0.4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254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 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0" marR="254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9.3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254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1.1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254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 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0" marR="254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9.3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254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1.1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25400" marR="254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YAGOTYNSKE DLYADITEI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0" marR="254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 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0" marR="254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8.9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0" marR="254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0.6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0" marR="254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 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0" marR="254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8.6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0" marR="254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1.3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0" marR="254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 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0" marR="254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8.6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0" marR="254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1.3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25400" marR="254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           MALYSH KH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254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 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0" marR="254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7.9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254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0.0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254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 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0" marR="254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7.9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254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FF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-0.8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254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 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0" marR="254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8.0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254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FF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-0.9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25400" marR="254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         CHUDO-CHADO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0" marR="254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 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0" marR="254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6.7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0" marR="254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FF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-0.6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0" marR="254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 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0" marR="254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7.3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0" marR="254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1.1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0" marR="254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 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0" marR="254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7.2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0" marR="254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1.2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25400" marR="254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            NUTRILON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254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 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0" marR="254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7.5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254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0.2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254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 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0" marR="254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6.5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254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0.6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254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 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0" marR="254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6.5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254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0.6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25400" marR="254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            NESTOGEN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0" marR="254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 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0" marR="254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6.6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0" marR="254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0.1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0" marR="254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 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0" marR="254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6.1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0" marR="254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1.0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0" marR="254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 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0" marR="254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6.1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0" marR="254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1.0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25400" marR="254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              GERBER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254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 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0" marR="254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4.7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254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0.1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254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 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0" marR="254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5.7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254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1.5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254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 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0" marR="254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5.6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254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1.5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25400" marR="254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             KARAPUZ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0" marR="254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 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0" marR="254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4.2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0" marR="254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FF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-0.2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0" marR="254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 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0" marR="254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5.7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0" marR="254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FF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-0.9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0" marR="254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 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0" marR="254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5.6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0" marR="254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FF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-0.9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25400" marR="254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                HIPP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254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 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0" marR="254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4.5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254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FF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-0.1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254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 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0" marR="254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4.3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254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0.5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254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 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0" marR="254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4.3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254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0.5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8600">
                <a:tc gridSpan="10"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* The table presents market shares and differences vs previous period or the same period last year.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 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 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 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52091" y="707366"/>
            <a:ext cx="24881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Solution 1: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Labels do not overlap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Custom colors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972136" y="772216"/>
            <a:ext cx="2219865" cy="39681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Ukraine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95843" y="1825625"/>
            <a:ext cx="6896455" cy="4351338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19641" y="2503918"/>
          <a:ext cx="5596128" cy="3048000"/>
        </p:xfrm>
        <a:graphic>
          <a:graphicData uri="http://schemas.openxmlformats.org/drawingml/2006/table">
            <a:tbl>
              <a:tblPr/>
              <a:tblGrid>
                <a:gridCol w="1508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83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83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83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836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7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5836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5836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25400" marR="254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Brand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0D47A1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254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 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0" marR="254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Nov-18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0D47A1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254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vs PP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0D47A1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254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 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0" marR="254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YTD 18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0D47A1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254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vs YTD17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0D47A1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254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 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0" marR="254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MAT 18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0D47A1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254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vs MAT17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0D47A1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25400" marR="254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              AGUSHA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254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 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0" marR="254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11.7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254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0.2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254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 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0" marR="254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11.8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254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FF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-2.8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254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 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0" marR="254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11.9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254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FF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-2.6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25400" marR="254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         MALYUTKA KH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0" marR="254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 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0" marR="254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11.4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0" marR="254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0.3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0" marR="254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 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0" marR="254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10.9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0" marR="254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FF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-0.5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0" marR="254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 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0" marR="254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10.9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0" marR="254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FF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-0.6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25400" marR="254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              MILUPA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254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 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0" marR="254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9.8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254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1">
                          <a:solidFill>
                            <a:srgbClr val="FF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-0.4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254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 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0" marR="254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9.3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254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1.1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254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 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0" marR="254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9.3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254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1.1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25400" marR="254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YAGOTYNSKE DLYADITEI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0" marR="254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 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0" marR="254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8.9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0" marR="254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0.6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0" marR="254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 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0" marR="254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8.6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0" marR="254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1.3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0" marR="254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 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0" marR="254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8.6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0" marR="254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1.3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25400" marR="254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           MALYSH KH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254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 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0" marR="254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7.9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254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0.0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254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 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0" marR="254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7.9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254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FF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-0.8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254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 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0" marR="254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8.0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254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FF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-0.9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25400" marR="254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         CHUDO-CHADO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0" marR="254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 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0" marR="254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6.7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0" marR="254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FF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-0.6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0" marR="254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 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0" marR="254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7.3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0" marR="254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1.1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0" marR="254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 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0" marR="254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7.2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0" marR="254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1.2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25400" marR="254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            NUTRILON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254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 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0" marR="254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7.5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254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0.2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254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 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0" marR="254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6.5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254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0.6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254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 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0" marR="254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6.5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254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0.6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25400" marR="254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            NESTOGEN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0" marR="254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 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0" marR="254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6.6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0" marR="254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0.1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0" marR="254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 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0" marR="254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6.1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0" marR="254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1.0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0" marR="254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 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0" marR="254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6.1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0" marR="254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1.0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25400" marR="254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              GERBER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254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 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0" marR="254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4.7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254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0.1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254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 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0" marR="254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5.7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254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1.5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254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 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0" marR="254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5.6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254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1.5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25400" marR="254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             KARAPUZ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0" marR="254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 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0" marR="254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4.2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0" marR="254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FF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-0.2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0" marR="254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 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0" marR="254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5.7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0" marR="254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FF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-0.9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0" marR="254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 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0" marR="254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5.6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0" marR="254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FF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-0.9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25400" marR="254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                HIPP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254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 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0" marR="254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4.5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254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FF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-0.1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254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 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0" marR="254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4.3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254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0.5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254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 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0" marR="254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4.3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254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0.5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8600">
                <a:tc gridSpan="10"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* The table presents market shares and differences vs previous period or the same period last year.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 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 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 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52091" y="707366"/>
            <a:ext cx="787908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Solution 2: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No labels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Labels are in the table below the chart, color of labels is similar to color of lines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Custom colors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95843" y="1825625"/>
            <a:ext cx="6896455" cy="4351338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19641" y="2503918"/>
          <a:ext cx="5596128" cy="3048000"/>
        </p:xfrm>
        <a:graphic>
          <a:graphicData uri="http://schemas.openxmlformats.org/drawingml/2006/table">
            <a:tbl>
              <a:tblPr/>
              <a:tblGrid>
                <a:gridCol w="1508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83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83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83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836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7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5836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5836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25400" marR="254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Brand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0D47A1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254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 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0" marR="254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Nov-18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0D47A1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254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vs PP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0D47A1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254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 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0" marR="254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YTD 18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0D47A1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254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vs YTD17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0D47A1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254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 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0" marR="254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MAT 18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0D47A1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254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vs MAT17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0D47A1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25400" marR="254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              AGUSHA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254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 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0" marR="254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11.7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254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0.2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254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 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0" marR="254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11.8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254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FF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-2.8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254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 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0" marR="254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11.9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254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FF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-2.6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25400" marR="254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         MALYUTKA KH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0" marR="254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 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0" marR="254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11.4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0" marR="254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0.3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0" marR="254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 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0" marR="254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10.9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0" marR="254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FF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-0.5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0" marR="254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 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0" marR="254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10.9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0" marR="254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FF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-0.6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25400" marR="254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              MILUPA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254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 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0" marR="254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9.8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254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1">
                          <a:solidFill>
                            <a:srgbClr val="FF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-0.4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254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 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0" marR="254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9.3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254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1.1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254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 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0" marR="254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9.3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254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1.1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25400" marR="254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YAGOTYNSKE DLYADITEI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0" marR="254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 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0" marR="254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8.9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0" marR="254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0.6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0" marR="254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 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0" marR="254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8.6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0" marR="254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1.3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0" marR="254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 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0" marR="254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8.6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0" marR="254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1.3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25400" marR="254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           MALYSH KH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254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 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0" marR="254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7.9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254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0.0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254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 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0" marR="254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7.9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254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FF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-0.8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254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 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0" marR="254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8.0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254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FF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-0.9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25400" marR="254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         CHUDO-CHADO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0" marR="254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 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0" marR="254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6.7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0" marR="254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FF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-0.6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0" marR="254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 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0" marR="254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7.3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0" marR="254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1.1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0" marR="254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 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0" marR="254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7.2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0" marR="254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1.2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25400" marR="254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            NUTRILON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254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 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0" marR="254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7.5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254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0.2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254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 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0" marR="254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6.5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254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0.6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254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 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0" marR="254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6.5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254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0.6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25400" marR="254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            NESTOGEN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0" marR="254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 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0" marR="254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6.6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0" marR="254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0.1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0" marR="254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 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0" marR="254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6.1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0" marR="254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1.0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0" marR="254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 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0" marR="254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6.1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0" marR="254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1.0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25400" marR="254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              GERBER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254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 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0" marR="254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4.7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254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0.1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254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 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0" marR="254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5.7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254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1.5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254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 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0" marR="254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5.6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254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1.5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25400" marR="254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             KARAPUZ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0" marR="254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 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0" marR="254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4.2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0" marR="254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FF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-0.2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0" marR="254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 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0" marR="254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5.7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0" marR="254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FF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-0.9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0" marR="254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 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0" marR="254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5.6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0" marR="254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FF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-0.9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25400" marR="254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                HIPP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254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 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0" marR="254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4.5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254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FF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-0.1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254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 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0" marR="254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4.3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254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0.5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254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 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0" marR="254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4.3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254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0.5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8600">
                <a:tc gridSpan="10"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* The table presents market shares and differences vs previous period or the same period last year.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 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 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 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52091" y="707366"/>
            <a:ext cx="787908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Solution 3: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Labels do not overlap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Labels are in the table below the chart, color of labels is similar to color of lines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Custom colors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p1"/>
          <p:cNvGrpSpPr/>
          <p:nvPr/>
        </p:nvGrpSpPr>
        <p:grpSpPr>
          <a:xfrm>
            <a:off x="5195843" y="1825625"/>
            <a:ext cx="6896455" cy="4351338"/>
            <a:chOff x="5195843" y="1825625"/>
            <a:chExt cx="6896455" cy="4351338"/>
          </a:xfrm>
        </p:grpSpPr>
        <p:sp>
          <p:nvSpPr>
            <p:cNvPr id="3" name="rc3"/>
            <p:cNvSpPr/>
            <p:nvPr/>
          </p:nvSpPr>
          <p:spPr>
            <a:xfrm>
              <a:off x="5195843" y="1825625"/>
              <a:ext cx="6896455" cy="435133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" name="pl4"/>
            <p:cNvSpPr/>
            <p:nvPr/>
          </p:nvSpPr>
          <p:spPr>
            <a:xfrm>
              <a:off x="6251811" y="4977590"/>
              <a:ext cx="5657606" cy="0"/>
            </a:xfrm>
            <a:custGeom>
              <a:avLst/>
              <a:gdLst/>
              <a:ahLst/>
              <a:cxnLst/>
              <a:rect l="0" t="0" r="0" b="0"/>
              <a:pathLst>
                <a:path w="5657606">
                  <a:moveTo>
                    <a:pt x="0" y="0"/>
                  </a:moveTo>
                  <a:lnTo>
                    <a:pt x="5657606" y="0"/>
                  </a:lnTo>
                  <a:lnTo>
                    <a:pt x="5657606" y="0"/>
                  </a:lnTo>
                </a:path>
              </a:pathLst>
            </a:custGeom>
            <a:ln w="13550" cap="flat">
              <a:solidFill>
                <a:srgbClr val="A9A9A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" name="pl5"/>
            <p:cNvSpPr/>
            <p:nvPr/>
          </p:nvSpPr>
          <p:spPr>
            <a:xfrm>
              <a:off x="6251811" y="4362218"/>
              <a:ext cx="5657606" cy="0"/>
            </a:xfrm>
            <a:custGeom>
              <a:avLst/>
              <a:gdLst/>
              <a:ahLst/>
              <a:cxnLst/>
              <a:rect l="0" t="0" r="0" b="0"/>
              <a:pathLst>
                <a:path w="5657606">
                  <a:moveTo>
                    <a:pt x="0" y="0"/>
                  </a:moveTo>
                  <a:lnTo>
                    <a:pt x="5657606" y="0"/>
                  </a:lnTo>
                  <a:lnTo>
                    <a:pt x="5657606" y="0"/>
                  </a:lnTo>
                </a:path>
              </a:pathLst>
            </a:custGeom>
            <a:ln w="13550" cap="flat">
              <a:solidFill>
                <a:srgbClr val="A9A9A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" name="pl6"/>
            <p:cNvSpPr/>
            <p:nvPr/>
          </p:nvSpPr>
          <p:spPr>
            <a:xfrm>
              <a:off x="6251811" y="3746845"/>
              <a:ext cx="5657606" cy="0"/>
            </a:xfrm>
            <a:custGeom>
              <a:avLst/>
              <a:gdLst/>
              <a:ahLst/>
              <a:cxnLst/>
              <a:rect l="0" t="0" r="0" b="0"/>
              <a:pathLst>
                <a:path w="5657606">
                  <a:moveTo>
                    <a:pt x="0" y="0"/>
                  </a:moveTo>
                  <a:lnTo>
                    <a:pt x="5657606" y="0"/>
                  </a:lnTo>
                  <a:lnTo>
                    <a:pt x="5657606" y="0"/>
                  </a:lnTo>
                </a:path>
              </a:pathLst>
            </a:custGeom>
            <a:ln w="13550" cap="flat">
              <a:solidFill>
                <a:srgbClr val="A9A9A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" name="pl7"/>
            <p:cNvSpPr/>
            <p:nvPr/>
          </p:nvSpPr>
          <p:spPr>
            <a:xfrm>
              <a:off x="6251811" y="3131473"/>
              <a:ext cx="5657606" cy="0"/>
            </a:xfrm>
            <a:custGeom>
              <a:avLst/>
              <a:gdLst/>
              <a:ahLst/>
              <a:cxnLst/>
              <a:rect l="0" t="0" r="0" b="0"/>
              <a:pathLst>
                <a:path w="5657606">
                  <a:moveTo>
                    <a:pt x="0" y="0"/>
                  </a:moveTo>
                  <a:lnTo>
                    <a:pt x="5657606" y="0"/>
                  </a:lnTo>
                  <a:lnTo>
                    <a:pt x="5657606" y="0"/>
                  </a:lnTo>
                </a:path>
              </a:pathLst>
            </a:custGeom>
            <a:ln w="13550" cap="flat">
              <a:solidFill>
                <a:srgbClr val="A9A9A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pl8"/>
            <p:cNvSpPr/>
            <p:nvPr/>
          </p:nvSpPr>
          <p:spPr>
            <a:xfrm>
              <a:off x="6251811" y="2516100"/>
              <a:ext cx="5657606" cy="0"/>
            </a:xfrm>
            <a:custGeom>
              <a:avLst/>
              <a:gdLst/>
              <a:ahLst/>
              <a:cxnLst/>
              <a:rect l="0" t="0" r="0" b="0"/>
              <a:pathLst>
                <a:path w="5657606">
                  <a:moveTo>
                    <a:pt x="0" y="0"/>
                  </a:moveTo>
                  <a:lnTo>
                    <a:pt x="5657606" y="0"/>
                  </a:lnTo>
                  <a:lnTo>
                    <a:pt x="5657606" y="0"/>
                  </a:lnTo>
                </a:path>
              </a:pathLst>
            </a:custGeom>
            <a:ln w="13550" cap="flat">
              <a:solidFill>
                <a:srgbClr val="A9A9A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pl9"/>
            <p:cNvSpPr/>
            <p:nvPr/>
          </p:nvSpPr>
          <p:spPr>
            <a:xfrm>
              <a:off x="6428611" y="4897592"/>
              <a:ext cx="294667" cy="18461"/>
            </a:xfrm>
            <a:custGeom>
              <a:avLst/>
              <a:gdLst/>
              <a:ahLst/>
              <a:cxnLst/>
              <a:rect l="0" t="0" r="0" b="0"/>
              <a:pathLst>
                <a:path w="294667" h="18461">
                  <a:moveTo>
                    <a:pt x="0" y="0"/>
                  </a:moveTo>
                  <a:lnTo>
                    <a:pt x="294667" y="1846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pl10"/>
            <p:cNvSpPr/>
            <p:nvPr/>
          </p:nvSpPr>
          <p:spPr>
            <a:xfrm>
              <a:off x="7312612" y="4897592"/>
              <a:ext cx="294667" cy="24614"/>
            </a:xfrm>
            <a:custGeom>
              <a:avLst/>
              <a:gdLst/>
              <a:ahLst/>
              <a:cxnLst/>
              <a:rect l="0" t="0" r="0" b="0"/>
              <a:pathLst>
                <a:path w="294667" h="24614">
                  <a:moveTo>
                    <a:pt x="0" y="0"/>
                  </a:moveTo>
                  <a:lnTo>
                    <a:pt x="294667" y="24614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pl11"/>
            <p:cNvSpPr/>
            <p:nvPr/>
          </p:nvSpPr>
          <p:spPr>
            <a:xfrm>
              <a:off x="8196613" y="4885284"/>
              <a:ext cx="3536004" cy="55383"/>
            </a:xfrm>
            <a:custGeom>
              <a:avLst/>
              <a:gdLst/>
              <a:ahLst/>
              <a:cxnLst/>
              <a:rect l="0" t="0" r="0" b="0"/>
              <a:pathLst>
                <a:path w="3536004" h="55383">
                  <a:moveTo>
                    <a:pt x="0" y="0"/>
                  </a:moveTo>
                  <a:lnTo>
                    <a:pt x="294667" y="12307"/>
                  </a:lnTo>
                  <a:lnTo>
                    <a:pt x="589334" y="6153"/>
                  </a:lnTo>
                  <a:lnTo>
                    <a:pt x="884001" y="0"/>
                  </a:lnTo>
                  <a:lnTo>
                    <a:pt x="1178668" y="6153"/>
                  </a:lnTo>
                  <a:lnTo>
                    <a:pt x="1473335" y="24614"/>
                  </a:lnTo>
                  <a:lnTo>
                    <a:pt x="1768002" y="30768"/>
                  </a:lnTo>
                  <a:lnTo>
                    <a:pt x="2062669" y="36922"/>
                  </a:lnTo>
                  <a:lnTo>
                    <a:pt x="2357336" y="43076"/>
                  </a:lnTo>
                  <a:lnTo>
                    <a:pt x="2652003" y="55383"/>
                  </a:lnTo>
                  <a:lnTo>
                    <a:pt x="2946670" y="55383"/>
                  </a:lnTo>
                  <a:lnTo>
                    <a:pt x="3241337" y="49229"/>
                  </a:lnTo>
                  <a:lnTo>
                    <a:pt x="3536004" y="4307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l12"/>
            <p:cNvSpPr/>
            <p:nvPr/>
          </p:nvSpPr>
          <p:spPr>
            <a:xfrm>
              <a:off x="6428611" y="4909899"/>
              <a:ext cx="294667" cy="24614"/>
            </a:xfrm>
            <a:custGeom>
              <a:avLst/>
              <a:gdLst/>
              <a:ahLst/>
              <a:cxnLst/>
              <a:rect l="0" t="0" r="0" b="0"/>
              <a:pathLst>
                <a:path w="294667" h="24614">
                  <a:moveTo>
                    <a:pt x="0" y="0"/>
                  </a:moveTo>
                  <a:lnTo>
                    <a:pt x="294667" y="24614"/>
                  </a:lnTo>
                </a:path>
              </a:pathLst>
            </a:custGeom>
            <a:ln w="13550" cap="flat">
              <a:solidFill>
                <a:srgbClr val="FFC0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pl13"/>
            <p:cNvSpPr/>
            <p:nvPr/>
          </p:nvSpPr>
          <p:spPr>
            <a:xfrm>
              <a:off x="7312612" y="4909899"/>
              <a:ext cx="294667" cy="24614"/>
            </a:xfrm>
            <a:custGeom>
              <a:avLst/>
              <a:gdLst/>
              <a:ahLst/>
              <a:cxnLst/>
              <a:rect l="0" t="0" r="0" b="0"/>
              <a:pathLst>
                <a:path w="294667" h="24614">
                  <a:moveTo>
                    <a:pt x="0" y="0"/>
                  </a:moveTo>
                  <a:lnTo>
                    <a:pt x="294667" y="24614"/>
                  </a:lnTo>
                </a:path>
              </a:pathLst>
            </a:custGeom>
            <a:ln w="13550" cap="flat">
              <a:solidFill>
                <a:srgbClr val="FFC0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pl14"/>
            <p:cNvSpPr/>
            <p:nvPr/>
          </p:nvSpPr>
          <p:spPr>
            <a:xfrm>
              <a:off x="8196613" y="4928360"/>
              <a:ext cx="3536004" cy="12307"/>
            </a:xfrm>
            <a:custGeom>
              <a:avLst/>
              <a:gdLst/>
              <a:ahLst/>
              <a:cxnLst/>
              <a:rect l="0" t="0" r="0" b="0"/>
              <a:pathLst>
                <a:path w="3536004" h="12307">
                  <a:moveTo>
                    <a:pt x="0" y="12307"/>
                  </a:moveTo>
                  <a:lnTo>
                    <a:pt x="294667" y="12307"/>
                  </a:lnTo>
                  <a:lnTo>
                    <a:pt x="589334" y="6153"/>
                  </a:lnTo>
                  <a:lnTo>
                    <a:pt x="884001" y="0"/>
                  </a:lnTo>
                  <a:lnTo>
                    <a:pt x="1178668" y="6153"/>
                  </a:lnTo>
                  <a:lnTo>
                    <a:pt x="1473335" y="12307"/>
                  </a:lnTo>
                  <a:lnTo>
                    <a:pt x="1768002" y="0"/>
                  </a:lnTo>
                  <a:lnTo>
                    <a:pt x="2062669" y="6153"/>
                  </a:lnTo>
                  <a:lnTo>
                    <a:pt x="2357336" y="6153"/>
                  </a:lnTo>
                  <a:lnTo>
                    <a:pt x="2652003" y="12307"/>
                  </a:lnTo>
                  <a:lnTo>
                    <a:pt x="2946670" y="0"/>
                  </a:lnTo>
                  <a:lnTo>
                    <a:pt x="3241337" y="0"/>
                  </a:lnTo>
                  <a:lnTo>
                    <a:pt x="3536004" y="6153"/>
                  </a:lnTo>
                </a:path>
              </a:pathLst>
            </a:custGeom>
            <a:ln w="13550" cap="flat">
              <a:solidFill>
                <a:srgbClr val="FFC0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pl15"/>
            <p:cNvSpPr/>
            <p:nvPr/>
          </p:nvSpPr>
          <p:spPr>
            <a:xfrm>
              <a:off x="6428611" y="4811439"/>
              <a:ext cx="294667" cy="55383"/>
            </a:xfrm>
            <a:custGeom>
              <a:avLst/>
              <a:gdLst/>
              <a:ahLst/>
              <a:cxnLst/>
              <a:rect l="0" t="0" r="0" b="0"/>
              <a:pathLst>
                <a:path w="294667" h="55383">
                  <a:moveTo>
                    <a:pt x="0" y="0"/>
                  </a:moveTo>
                  <a:lnTo>
                    <a:pt x="294667" y="55383"/>
                  </a:lnTo>
                </a:path>
              </a:pathLst>
            </a:custGeom>
            <a:ln w="13550" cap="flat">
              <a:solidFill>
                <a:srgbClr val="A52A2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" name="pl16"/>
            <p:cNvSpPr/>
            <p:nvPr/>
          </p:nvSpPr>
          <p:spPr>
            <a:xfrm>
              <a:off x="7312612" y="4811439"/>
              <a:ext cx="294667" cy="61537"/>
            </a:xfrm>
            <a:custGeom>
              <a:avLst/>
              <a:gdLst/>
              <a:ahLst/>
              <a:cxnLst/>
              <a:rect l="0" t="0" r="0" b="0"/>
              <a:pathLst>
                <a:path w="294667" h="61537">
                  <a:moveTo>
                    <a:pt x="0" y="0"/>
                  </a:moveTo>
                  <a:lnTo>
                    <a:pt x="294667" y="61537"/>
                  </a:lnTo>
                </a:path>
              </a:pathLst>
            </a:custGeom>
            <a:ln w="13550" cap="flat">
              <a:solidFill>
                <a:srgbClr val="A52A2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" name="pl17"/>
            <p:cNvSpPr/>
            <p:nvPr/>
          </p:nvSpPr>
          <p:spPr>
            <a:xfrm>
              <a:off x="8196613" y="4817593"/>
              <a:ext cx="3536004" cy="86152"/>
            </a:xfrm>
            <a:custGeom>
              <a:avLst/>
              <a:gdLst/>
              <a:ahLst/>
              <a:cxnLst/>
              <a:rect l="0" t="0" r="0" b="0"/>
              <a:pathLst>
                <a:path w="3536004" h="86152">
                  <a:moveTo>
                    <a:pt x="0" y="0"/>
                  </a:moveTo>
                  <a:lnTo>
                    <a:pt x="294667" y="0"/>
                  </a:lnTo>
                  <a:lnTo>
                    <a:pt x="589334" y="24614"/>
                  </a:lnTo>
                  <a:lnTo>
                    <a:pt x="884001" y="49229"/>
                  </a:lnTo>
                  <a:lnTo>
                    <a:pt x="1178668" y="43076"/>
                  </a:lnTo>
                  <a:lnTo>
                    <a:pt x="1473335" y="55383"/>
                  </a:lnTo>
                  <a:lnTo>
                    <a:pt x="1768002" y="55383"/>
                  </a:lnTo>
                  <a:lnTo>
                    <a:pt x="2062669" y="61537"/>
                  </a:lnTo>
                  <a:lnTo>
                    <a:pt x="2357336" y="49229"/>
                  </a:lnTo>
                  <a:lnTo>
                    <a:pt x="2652003" y="61537"/>
                  </a:lnTo>
                  <a:lnTo>
                    <a:pt x="2946670" y="43076"/>
                  </a:lnTo>
                  <a:lnTo>
                    <a:pt x="3241337" y="86152"/>
                  </a:lnTo>
                  <a:lnTo>
                    <a:pt x="3536004" y="79998"/>
                  </a:lnTo>
                </a:path>
              </a:pathLst>
            </a:custGeom>
            <a:ln w="13550" cap="flat">
              <a:solidFill>
                <a:srgbClr val="A52A2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" name="pl18"/>
            <p:cNvSpPr/>
            <p:nvPr/>
          </p:nvSpPr>
          <p:spPr>
            <a:xfrm>
              <a:off x="6428611" y="3094550"/>
              <a:ext cx="294667" cy="79998"/>
            </a:xfrm>
            <a:custGeom>
              <a:avLst/>
              <a:gdLst/>
              <a:ahLst/>
              <a:cxnLst/>
              <a:rect l="0" t="0" r="0" b="0"/>
              <a:pathLst>
                <a:path w="294667" h="79998">
                  <a:moveTo>
                    <a:pt x="0" y="0"/>
                  </a:moveTo>
                  <a:lnTo>
                    <a:pt x="294667" y="79998"/>
                  </a:lnTo>
                </a:path>
              </a:pathLst>
            </a:custGeom>
            <a:ln w="13550" cap="flat">
              <a:solidFill>
                <a:srgbClr val="FF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" name="pl19"/>
            <p:cNvSpPr/>
            <p:nvPr/>
          </p:nvSpPr>
          <p:spPr>
            <a:xfrm>
              <a:off x="7312612" y="3094550"/>
              <a:ext cx="294667" cy="79998"/>
            </a:xfrm>
            <a:custGeom>
              <a:avLst/>
              <a:gdLst/>
              <a:ahLst/>
              <a:cxnLst/>
              <a:rect l="0" t="0" r="0" b="0"/>
              <a:pathLst>
                <a:path w="294667" h="79998">
                  <a:moveTo>
                    <a:pt x="0" y="0"/>
                  </a:moveTo>
                  <a:lnTo>
                    <a:pt x="294667" y="79998"/>
                  </a:lnTo>
                </a:path>
              </a:pathLst>
            </a:custGeom>
            <a:ln w="13550" cap="flat">
              <a:solidFill>
                <a:srgbClr val="FF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" name="pl20"/>
            <p:cNvSpPr/>
            <p:nvPr/>
          </p:nvSpPr>
          <p:spPr>
            <a:xfrm>
              <a:off x="8196613" y="3076089"/>
              <a:ext cx="3536004" cy="215380"/>
            </a:xfrm>
            <a:custGeom>
              <a:avLst/>
              <a:gdLst/>
              <a:ahLst/>
              <a:cxnLst/>
              <a:rect l="0" t="0" r="0" b="0"/>
              <a:pathLst>
                <a:path w="3536004" h="215380">
                  <a:moveTo>
                    <a:pt x="0" y="67690"/>
                  </a:moveTo>
                  <a:lnTo>
                    <a:pt x="294667" y="104613"/>
                  </a:lnTo>
                  <a:lnTo>
                    <a:pt x="589334" y="86152"/>
                  </a:lnTo>
                  <a:lnTo>
                    <a:pt x="884001" y="86152"/>
                  </a:lnTo>
                  <a:lnTo>
                    <a:pt x="1178668" y="0"/>
                  </a:lnTo>
                  <a:lnTo>
                    <a:pt x="1473335" y="18461"/>
                  </a:lnTo>
                  <a:lnTo>
                    <a:pt x="1768002" y="110767"/>
                  </a:lnTo>
                  <a:lnTo>
                    <a:pt x="2062669" y="104613"/>
                  </a:lnTo>
                  <a:lnTo>
                    <a:pt x="2357336" y="92305"/>
                  </a:lnTo>
                  <a:lnTo>
                    <a:pt x="2652003" y="79998"/>
                  </a:lnTo>
                  <a:lnTo>
                    <a:pt x="2946670" y="203072"/>
                  </a:lnTo>
                  <a:lnTo>
                    <a:pt x="3241337" y="215380"/>
                  </a:lnTo>
                  <a:lnTo>
                    <a:pt x="3536004" y="61537"/>
                  </a:lnTo>
                </a:path>
              </a:pathLst>
            </a:custGeom>
            <a:ln w="13550" cap="flat">
              <a:solidFill>
                <a:srgbClr val="FF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" name="pl21"/>
            <p:cNvSpPr/>
            <p:nvPr/>
          </p:nvSpPr>
          <p:spPr>
            <a:xfrm>
              <a:off x="6428611" y="2879170"/>
              <a:ext cx="294667" cy="239995"/>
            </a:xfrm>
            <a:custGeom>
              <a:avLst/>
              <a:gdLst/>
              <a:ahLst/>
              <a:cxnLst/>
              <a:rect l="0" t="0" r="0" b="0"/>
              <a:pathLst>
                <a:path w="294667" h="239995">
                  <a:moveTo>
                    <a:pt x="0" y="239995"/>
                  </a:moveTo>
                  <a:lnTo>
                    <a:pt x="294667" y="0"/>
                  </a:lnTo>
                </a:path>
              </a:pathLst>
            </a:custGeom>
            <a:ln w="13550" cap="flat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" name="pl22"/>
            <p:cNvSpPr/>
            <p:nvPr/>
          </p:nvSpPr>
          <p:spPr>
            <a:xfrm>
              <a:off x="7312612" y="2860709"/>
              <a:ext cx="294667" cy="246148"/>
            </a:xfrm>
            <a:custGeom>
              <a:avLst/>
              <a:gdLst/>
              <a:ahLst/>
              <a:cxnLst/>
              <a:rect l="0" t="0" r="0" b="0"/>
              <a:pathLst>
                <a:path w="294667" h="246148">
                  <a:moveTo>
                    <a:pt x="0" y="246148"/>
                  </a:moveTo>
                  <a:lnTo>
                    <a:pt x="294667" y="0"/>
                  </a:lnTo>
                </a:path>
              </a:pathLst>
            </a:custGeom>
            <a:ln w="13550" cap="flat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" name="pl23"/>
            <p:cNvSpPr/>
            <p:nvPr/>
          </p:nvSpPr>
          <p:spPr>
            <a:xfrm>
              <a:off x="8196613" y="2793018"/>
              <a:ext cx="3536004" cy="252302"/>
            </a:xfrm>
            <a:custGeom>
              <a:avLst/>
              <a:gdLst/>
              <a:ahLst/>
              <a:cxnLst/>
              <a:rect l="0" t="0" r="0" b="0"/>
              <a:pathLst>
                <a:path w="3536004" h="252302">
                  <a:moveTo>
                    <a:pt x="0" y="221534"/>
                  </a:moveTo>
                  <a:lnTo>
                    <a:pt x="294667" y="252302"/>
                  </a:lnTo>
                  <a:lnTo>
                    <a:pt x="589334" y="147689"/>
                  </a:lnTo>
                  <a:lnTo>
                    <a:pt x="884001" y="92305"/>
                  </a:lnTo>
                  <a:lnTo>
                    <a:pt x="1178668" y="172304"/>
                  </a:lnTo>
                  <a:lnTo>
                    <a:pt x="1473335" y="141535"/>
                  </a:lnTo>
                  <a:lnTo>
                    <a:pt x="1768002" y="24614"/>
                  </a:lnTo>
                  <a:lnTo>
                    <a:pt x="2062669" y="55383"/>
                  </a:lnTo>
                  <a:lnTo>
                    <a:pt x="2357336" y="0"/>
                  </a:lnTo>
                  <a:lnTo>
                    <a:pt x="2652003" y="104613"/>
                  </a:lnTo>
                  <a:lnTo>
                    <a:pt x="2946670" y="30768"/>
                  </a:lnTo>
                  <a:lnTo>
                    <a:pt x="3241337" y="0"/>
                  </a:lnTo>
                  <a:lnTo>
                    <a:pt x="3536004" y="43076"/>
                  </a:lnTo>
                </a:path>
              </a:pathLst>
            </a:custGeom>
            <a:ln w="13550" cap="flat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pl24"/>
            <p:cNvSpPr/>
            <p:nvPr/>
          </p:nvSpPr>
          <p:spPr>
            <a:xfrm>
              <a:off x="6428611" y="2873016"/>
              <a:ext cx="294667" cy="61537"/>
            </a:xfrm>
            <a:custGeom>
              <a:avLst/>
              <a:gdLst/>
              <a:ahLst/>
              <a:cxnLst/>
              <a:rect l="0" t="0" r="0" b="0"/>
              <a:pathLst>
                <a:path w="294667" h="61537">
                  <a:moveTo>
                    <a:pt x="0" y="0"/>
                  </a:moveTo>
                  <a:lnTo>
                    <a:pt x="294667" y="61537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pl25"/>
            <p:cNvSpPr/>
            <p:nvPr/>
          </p:nvSpPr>
          <p:spPr>
            <a:xfrm>
              <a:off x="7312612" y="2885324"/>
              <a:ext cx="294667" cy="61537"/>
            </a:xfrm>
            <a:custGeom>
              <a:avLst/>
              <a:gdLst/>
              <a:ahLst/>
              <a:cxnLst/>
              <a:rect l="0" t="0" r="0" b="0"/>
              <a:pathLst>
                <a:path w="294667" h="61537">
                  <a:moveTo>
                    <a:pt x="0" y="0"/>
                  </a:moveTo>
                  <a:lnTo>
                    <a:pt x="294667" y="61537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" name="pl26"/>
            <p:cNvSpPr/>
            <p:nvPr/>
          </p:nvSpPr>
          <p:spPr>
            <a:xfrm>
              <a:off x="8196613" y="2829940"/>
              <a:ext cx="3536004" cy="190765"/>
            </a:xfrm>
            <a:custGeom>
              <a:avLst/>
              <a:gdLst/>
              <a:ahLst/>
              <a:cxnLst/>
              <a:rect l="0" t="0" r="0" b="0"/>
              <a:pathLst>
                <a:path w="3536004" h="190765">
                  <a:moveTo>
                    <a:pt x="0" y="73844"/>
                  </a:moveTo>
                  <a:lnTo>
                    <a:pt x="294667" y="0"/>
                  </a:lnTo>
                  <a:lnTo>
                    <a:pt x="589334" y="116920"/>
                  </a:lnTo>
                  <a:lnTo>
                    <a:pt x="884001" y="153843"/>
                  </a:lnTo>
                  <a:lnTo>
                    <a:pt x="1178668" y="153843"/>
                  </a:lnTo>
                  <a:lnTo>
                    <a:pt x="1473335" y="123074"/>
                  </a:lnTo>
                  <a:lnTo>
                    <a:pt x="1768002" y="166150"/>
                  </a:lnTo>
                  <a:lnTo>
                    <a:pt x="2062669" y="116920"/>
                  </a:lnTo>
                  <a:lnTo>
                    <a:pt x="2357336" y="190765"/>
                  </a:lnTo>
                  <a:lnTo>
                    <a:pt x="2652003" y="67690"/>
                  </a:lnTo>
                  <a:lnTo>
                    <a:pt x="2946670" y="55383"/>
                  </a:lnTo>
                  <a:lnTo>
                    <a:pt x="3241337" y="30768"/>
                  </a:lnTo>
                  <a:lnTo>
                    <a:pt x="3536004" y="141535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" name="tx27"/>
            <p:cNvSpPr/>
            <p:nvPr/>
          </p:nvSpPr>
          <p:spPr>
            <a:xfrm>
              <a:off x="6125613" y="4934926"/>
              <a:ext cx="63568" cy="835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6062045" y="4319553"/>
              <a:ext cx="127136" cy="835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6062045" y="3704181"/>
              <a:ext cx="127136" cy="835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6062045" y="3088809"/>
              <a:ext cx="127136" cy="835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6062045" y="2473436"/>
              <a:ext cx="127136" cy="835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32" name="tx32"/>
            <p:cNvSpPr/>
            <p:nvPr/>
          </p:nvSpPr>
          <p:spPr>
            <a:xfrm rot="-5400000">
              <a:off x="6269210" y="5322299"/>
              <a:ext cx="400161" cy="8215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MAT.17</a:t>
              </a:r>
            </a:p>
          </p:txBody>
        </p:sp>
        <p:sp>
          <p:nvSpPr>
            <p:cNvPr id="33" name="tx33"/>
            <p:cNvSpPr/>
            <p:nvPr/>
          </p:nvSpPr>
          <p:spPr>
            <a:xfrm rot="-5400000">
              <a:off x="6563183" y="5321604"/>
              <a:ext cx="400161" cy="835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dirty="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MAT.18</a:t>
              </a:r>
            </a:p>
          </p:txBody>
        </p:sp>
        <p:sp>
          <p:nvSpPr>
            <p:cNvPr id="34" name="tx34"/>
            <p:cNvSpPr/>
            <p:nvPr/>
          </p:nvSpPr>
          <p:spPr>
            <a:xfrm rot="-5400000">
              <a:off x="7078069" y="5173418"/>
              <a:ext cx="31756" cy="1150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.</a:t>
              </a:r>
            </a:p>
          </p:txBody>
        </p:sp>
        <p:sp>
          <p:nvSpPr>
            <p:cNvPr id="35" name="tx35"/>
            <p:cNvSpPr/>
            <p:nvPr/>
          </p:nvSpPr>
          <p:spPr>
            <a:xfrm rot="-5400000">
              <a:off x="7159546" y="5315964"/>
              <a:ext cx="387492" cy="8215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YTD.17</a:t>
              </a:r>
            </a:p>
          </p:txBody>
        </p:sp>
        <p:sp>
          <p:nvSpPr>
            <p:cNvPr id="36" name="tx36"/>
            <p:cNvSpPr/>
            <p:nvPr/>
          </p:nvSpPr>
          <p:spPr>
            <a:xfrm rot="-5400000">
              <a:off x="7453518" y="5315270"/>
              <a:ext cx="387492" cy="835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YTD.18</a:t>
              </a:r>
            </a:p>
          </p:txBody>
        </p:sp>
        <p:sp>
          <p:nvSpPr>
            <p:cNvPr id="37" name="tx37"/>
            <p:cNvSpPr/>
            <p:nvPr/>
          </p:nvSpPr>
          <p:spPr>
            <a:xfrm rot="-5400000">
              <a:off x="7946192" y="5189296"/>
              <a:ext cx="63512" cy="1150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..</a:t>
              </a:r>
            </a:p>
          </p:txBody>
        </p:sp>
        <p:sp>
          <p:nvSpPr>
            <p:cNvPr id="38" name="tx38"/>
            <p:cNvSpPr/>
            <p:nvPr/>
          </p:nvSpPr>
          <p:spPr>
            <a:xfrm rot="-5400000">
              <a:off x="8055521" y="5302601"/>
              <a:ext cx="362154" cy="835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Nov.17</a:t>
              </a:r>
            </a:p>
          </p:txBody>
        </p:sp>
        <p:sp>
          <p:nvSpPr>
            <p:cNvPr id="39" name="tx39"/>
            <p:cNvSpPr/>
            <p:nvPr/>
          </p:nvSpPr>
          <p:spPr>
            <a:xfrm rot="-5400000">
              <a:off x="8350188" y="5302601"/>
              <a:ext cx="362154" cy="835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Dec.17</a:t>
              </a:r>
            </a:p>
          </p:txBody>
        </p:sp>
        <p:sp>
          <p:nvSpPr>
            <p:cNvPr id="40" name="tx40"/>
            <p:cNvSpPr/>
            <p:nvPr/>
          </p:nvSpPr>
          <p:spPr>
            <a:xfrm rot="-5400000">
              <a:off x="8654343" y="5293113"/>
              <a:ext cx="343179" cy="835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Jan.18</a:t>
              </a:r>
            </a:p>
          </p:txBody>
        </p:sp>
        <p:sp>
          <p:nvSpPr>
            <p:cNvPr id="41" name="tx41"/>
            <p:cNvSpPr/>
            <p:nvPr/>
          </p:nvSpPr>
          <p:spPr>
            <a:xfrm rot="-5400000">
              <a:off x="8942675" y="5299448"/>
              <a:ext cx="355848" cy="835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Feb.18</a:t>
              </a:r>
            </a:p>
          </p:txBody>
        </p:sp>
        <p:sp>
          <p:nvSpPr>
            <p:cNvPr id="42" name="tx42"/>
            <p:cNvSpPr/>
            <p:nvPr/>
          </p:nvSpPr>
          <p:spPr>
            <a:xfrm rot="-5400000">
              <a:off x="9237398" y="5299392"/>
              <a:ext cx="355736" cy="835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Mar.18</a:t>
              </a:r>
            </a:p>
          </p:txBody>
        </p:sp>
        <p:sp>
          <p:nvSpPr>
            <p:cNvPr id="43" name="tx43"/>
            <p:cNvSpPr/>
            <p:nvPr/>
          </p:nvSpPr>
          <p:spPr>
            <a:xfrm rot="-5400000">
              <a:off x="9530937" y="5279288"/>
              <a:ext cx="336760" cy="10477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Apr.18</a:t>
              </a:r>
            </a:p>
          </p:txBody>
        </p:sp>
        <p:sp>
          <p:nvSpPr>
            <p:cNvPr id="44" name="tx44"/>
            <p:cNvSpPr/>
            <p:nvPr/>
          </p:nvSpPr>
          <p:spPr>
            <a:xfrm rot="-5400000">
              <a:off x="9805878" y="5297624"/>
              <a:ext cx="374823" cy="10616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May.18</a:t>
              </a:r>
            </a:p>
          </p:txBody>
        </p:sp>
        <p:sp>
          <p:nvSpPr>
            <p:cNvPr id="45" name="tx45"/>
            <p:cNvSpPr/>
            <p:nvPr/>
          </p:nvSpPr>
          <p:spPr>
            <a:xfrm rot="-5400000">
              <a:off x="10127678" y="5293113"/>
              <a:ext cx="343179" cy="835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Jun.18</a:t>
              </a:r>
            </a:p>
          </p:txBody>
        </p:sp>
        <p:sp>
          <p:nvSpPr>
            <p:cNvPr id="46" name="tx46"/>
            <p:cNvSpPr/>
            <p:nvPr/>
          </p:nvSpPr>
          <p:spPr>
            <a:xfrm rot="-5400000">
              <a:off x="10441432" y="5274026"/>
              <a:ext cx="305004" cy="835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Jul.18</a:t>
              </a:r>
            </a:p>
          </p:txBody>
        </p:sp>
        <p:sp>
          <p:nvSpPr>
            <p:cNvPr id="47" name="tx47"/>
            <p:cNvSpPr/>
            <p:nvPr/>
          </p:nvSpPr>
          <p:spPr>
            <a:xfrm rot="-5400000">
              <a:off x="10696157" y="5291346"/>
              <a:ext cx="362266" cy="10616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Aug.18</a:t>
              </a:r>
            </a:p>
          </p:txBody>
        </p:sp>
        <p:sp>
          <p:nvSpPr>
            <p:cNvPr id="48" name="tx48"/>
            <p:cNvSpPr/>
            <p:nvPr/>
          </p:nvSpPr>
          <p:spPr>
            <a:xfrm rot="-5400000">
              <a:off x="10991023" y="5291544"/>
              <a:ext cx="362266" cy="10576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Sep.18</a:t>
              </a:r>
            </a:p>
          </p:txBody>
        </p:sp>
        <p:sp>
          <p:nvSpPr>
            <p:cNvPr id="49" name="tx49"/>
            <p:cNvSpPr/>
            <p:nvPr/>
          </p:nvSpPr>
          <p:spPr>
            <a:xfrm rot="-5400000">
              <a:off x="11308988" y="5289281"/>
              <a:ext cx="336705" cy="8473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Oct.18</a:t>
              </a:r>
            </a:p>
          </p:txBody>
        </p:sp>
        <p:sp>
          <p:nvSpPr>
            <p:cNvPr id="50" name="tx50"/>
            <p:cNvSpPr/>
            <p:nvPr/>
          </p:nvSpPr>
          <p:spPr>
            <a:xfrm rot="-5400000">
              <a:off x="11591525" y="5302601"/>
              <a:ext cx="362154" cy="835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Nov.18</a:t>
              </a:r>
            </a:p>
          </p:txBody>
        </p:sp>
        <p:sp>
          <p:nvSpPr>
            <p:cNvPr id="51" name="pl51"/>
            <p:cNvSpPr/>
            <p:nvPr/>
          </p:nvSpPr>
          <p:spPr>
            <a:xfrm>
              <a:off x="6417729" y="2074531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" name="pl52"/>
            <p:cNvSpPr/>
            <p:nvPr/>
          </p:nvSpPr>
          <p:spPr>
            <a:xfrm>
              <a:off x="7259891" y="2074531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FFC0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" name="pl53"/>
            <p:cNvSpPr/>
            <p:nvPr/>
          </p:nvSpPr>
          <p:spPr>
            <a:xfrm>
              <a:off x="8173580" y="2074531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A52A2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" name="pl54"/>
            <p:cNvSpPr/>
            <p:nvPr/>
          </p:nvSpPr>
          <p:spPr>
            <a:xfrm>
              <a:off x="9454350" y="2074531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FF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" name="pl55"/>
            <p:cNvSpPr/>
            <p:nvPr/>
          </p:nvSpPr>
          <p:spPr>
            <a:xfrm>
              <a:off x="10473499" y="2074531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" name="pl56"/>
            <p:cNvSpPr/>
            <p:nvPr/>
          </p:nvSpPr>
          <p:spPr>
            <a:xfrm>
              <a:off x="11088179" y="2074531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" name="tx57"/>
            <p:cNvSpPr/>
            <p:nvPr/>
          </p:nvSpPr>
          <p:spPr>
            <a:xfrm>
              <a:off x="6615239" y="2035736"/>
              <a:ext cx="626715" cy="7520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ABBOTT LAB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7457402" y="2036927"/>
              <a:ext cx="694283" cy="7401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DMK HUMANA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8371091" y="2035736"/>
              <a:ext cx="1061342" cy="7520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FRIESLAND CAMPINA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9651860" y="2035736"/>
              <a:ext cx="801687" cy="7520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KHOROLSKII MK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10671010" y="2035736"/>
              <a:ext cx="395237" cy="7520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NESTLE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11285690" y="2035736"/>
              <a:ext cx="479772" cy="7520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NUTRICIA</a:t>
              </a:r>
            </a:p>
          </p:txBody>
        </p:sp>
        <p:sp>
          <p:nvSpPr>
            <p:cNvPr id="63" name="rc63"/>
            <p:cNvSpPr/>
            <p:nvPr/>
          </p:nvSpPr>
          <p:spPr>
            <a:xfrm>
              <a:off x="5195843" y="5633045"/>
              <a:ext cx="6896455" cy="54391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4" name="rc64"/>
            <p:cNvSpPr/>
            <p:nvPr/>
          </p:nvSpPr>
          <p:spPr>
            <a:xfrm>
              <a:off x="6251811" y="5541605"/>
              <a:ext cx="5657606" cy="6005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5" name="tx65"/>
            <p:cNvSpPr/>
            <p:nvPr/>
          </p:nvSpPr>
          <p:spPr>
            <a:xfrm>
              <a:off x="6317381" y="5799223"/>
              <a:ext cx="222460" cy="835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30.2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6317381" y="5611547"/>
              <a:ext cx="222460" cy="835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FF">
                      <a:alpha val="100000"/>
                    </a:srgbClr>
                  </a:solidFill>
                  <a:latin typeface="Arial"/>
                  <a:cs typeface="Arial"/>
                </a:rPr>
                <a:t>34.2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6317381" y="5986898"/>
              <a:ext cx="222460" cy="835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A500">
                      <a:alpha val="100000"/>
                    </a:srgbClr>
                  </a:solidFill>
                  <a:latin typeface="Arial"/>
                  <a:cs typeface="Arial"/>
                </a:rPr>
                <a:t>30.6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6612048" y="5799223"/>
              <a:ext cx="222460" cy="835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34.1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6612048" y="5611547"/>
              <a:ext cx="222460" cy="835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FF">
                      <a:alpha val="100000"/>
                    </a:srgbClr>
                  </a:solidFill>
                  <a:latin typeface="Arial"/>
                  <a:cs typeface="Arial"/>
                </a:rPr>
                <a:t>33.2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6612048" y="5986898"/>
              <a:ext cx="222460" cy="835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A500">
                      <a:alpha val="100000"/>
                    </a:srgbClr>
                  </a:solidFill>
                  <a:latin typeface="Arial"/>
                  <a:cs typeface="Arial"/>
                </a:rPr>
                <a:t>29.3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7201382" y="5799223"/>
              <a:ext cx="222460" cy="835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30.4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7201382" y="5611547"/>
              <a:ext cx="222460" cy="835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FF">
                      <a:alpha val="100000"/>
                    </a:srgbClr>
                  </a:solidFill>
                  <a:latin typeface="Arial"/>
                  <a:cs typeface="Arial"/>
                </a:rPr>
                <a:t>34.0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7201382" y="5986898"/>
              <a:ext cx="222460" cy="835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A500">
                      <a:alpha val="100000"/>
                    </a:srgbClr>
                  </a:solidFill>
                  <a:latin typeface="Arial"/>
                  <a:cs typeface="Arial"/>
                </a:rPr>
                <a:t>30.6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7496049" y="5799223"/>
              <a:ext cx="222460" cy="835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34.4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7496049" y="5611547"/>
              <a:ext cx="222460" cy="835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FF">
                      <a:alpha val="100000"/>
                    </a:srgbClr>
                  </a:solidFill>
                  <a:latin typeface="Arial"/>
                  <a:cs typeface="Arial"/>
                </a:rPr>
                <a:t>33.0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7496049" y="5986898"/>
              <a:ext cx="222460" cy="835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A500">
                      <a:alpha val="100000"/>
                    </a:srgbClr>
                  </a:solidFill>
                  <a:latin typeface="Arial"/>
                  <a:cs typeface="Arial"/>
                </a:rPr>
                <a:t>29.3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8085383" y="5799223"/>
              <a:ext cx="222460" cy="835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31.9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8085383" y="5611547"/>
              <a:ext cx="222460" cy="835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dirty="0">
                  <a:solidFill>
                    <a:srgbClr val="0000FF">
                      <a:alpha val="100000"/>
                    </a:srgbClr>
                  </a:solidFill>
                  <a:latin typeface="Arial"/>
                  <a:cs typeface="Arial"/>
                </a:rPr>
                <a:t>33.7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8085383" y="5986898"/>
              <a:ext cx="222460" cy="835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A500">
                      <a:alpha val="100000"/>
                    </a:srgbClr>
                  </a:solidFill>
                  <a:latin typeface="Arial"/>
                  <a:cs typeface="Arial"/>
                </a:rPr>
                <a:t>29.8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8380050" y="5799223"/>
              <a:ext cx="222460" cy="835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31.4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8380050" y="5611547"/>
              <a:ext cx="222460" cy="835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FF">
                      <a:alpha val="100000"/>
                    </a:srgbClr>
                  </a:solidFill>
                  <a:latin typeface="Arial"/>
                  <a:cs typeface="Arial"/>
                </a:rPr>
                <a:t>34.9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8380050" y="5986898"/>
              <a:ext cx="222460" cy="835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A500">
                      <a:alpha val="100000"/>
                    </a:srgbClr>
                  </a:solidFill>
                  <a:latin typeface="Arial"/>
                  <a:cs typeface="Arial"/>
                </a:rPr>
                <a:t>29.2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8674717" y="5799223"/>
              <a:ext cx="222460" cy="835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33.1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8674717" y="5611547"/>
              <a:ext cx="222460" cy="835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FF">
                      <a:alpha val="100000"/>
                    </a:srgbClr>
                  </a:solidFill>
                  <a:latin typeface="Arial"/>
                  <a:cs typeface="Arial"/>
                </a:rPr>
                <a:t>33.0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8674717" y="5986898"/>
              <a:ext cx="222460" cy="835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A500">
                      <a:alpha val="100000"/>
                    </a:srgbClr>
                  </a:solidFill>
                  <a:latin typeface="Arial"/>
                  <a:cs typeface="Arial"/>
                </a:rPr>
                <a:t>29.5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8969384" y="5799223"/>
              <a:ext cx="222460" cy="835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34.0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8969384" y="5611547"/>
              <a:ext cx="222460" cy="835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FF">
                      <a:alpha val="100000"/>
                    </a:srgbClr>
                  </a:solidFill>
                  <a:latin typeface="Arial"/>
                  <a:cs typeface="Arial"/>
                </a:rPr>
                <a:t>32.4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8969384" y="5986898"/>
              <a:ext cx="222460" cy="835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A500">
                      <a:alpha val="100000"/>
                    </a:srgbClr>
                  </a:solidFill>
                  <a:latin typeface="Arial"/>
                  <a:cs typeface="Arial"/>
                </a:rPr>
                <a:t>29.5</a:t>
              </a:r>
            </a:p>
          </p:txBody>
        </p:sp>
        <p:sp>
          <p:nvSpPr>
            <p:cNvPr id="89" name="tx89"/>
            <p:cNvSpPr/>
            <p:nvPr/>
          </p:nvSpPr>
          <p:spPr>
            <a:xfrm>
              <a:off x="9264051" y="5799223"/>
              <a:ext cx="222460" cy="835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32.7</a:t>
              </a:r>
            </a:p>
          </p:txBody>
        </p:sp>
        <p:sp>
          <p:nvSpPr>
            <p:cNvPr id="90" name="tx90"/>
            <p:cNvSpPr/>
            <p:nvPr/>
          </p:nvSpPr>
          <p:spPr>
            <a:xfrm>
              <a:off x="9264051" y="5611547"/>
              <a:ext cx="222460" cy="835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FF">
                      <a:alpha val="100000"/>
                    </a:srgbClr>
                  </a:solidFill>
                  <a:latin typeface="Arial"/>
                  <a:cs typeface="Arial"/>
                </a:rPr>
                <a:t>32.4</a:t>
              </a:r>
            </a:p>
          </p:txBody>
        </p:sp>
        <p:sp>
          <p:nvSpPr>
            <p:cNvPr id="91" name="tx91"/>
            <p:cNvSpPr/>
            <p:nvPr/>
          </p:nvSpPr>
          <p:spPr>
            <a:xfrm>
              <a:off x="9264051" y="5986898"/>
              <a:ext cx="222460" cy="835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A500">
                      <a:alpha val="100000"/>
                    </a:srgbClr>
                  </a:solidFill>
                  <a:latin typeface="Arial"/>
                  <a:cs typeface="Arial"/>
                </a:rPr>
                <a:t>30.9</a:t>
              </a:r>
            </a:p>
          </p:txBody>
        </p:sp>
        <p:sp>
          <p:nvSpPr>
            <p:cNvPr id="92" name="tx92"/>
            <p:cNvSpPr/>
            <p:nvPr/>
          </p:nvSpPr>
          <p:spPr>
            <a:xfrm>
              <a:off x="9558718" y="5799223"/>
              <a:ext cx="222460" cy="835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33.2</a:t>
              </a:r>
            </a:p>
          </p:txBody>
        </p:sp>
        <p:sp>
          <p:nvSpPr>
            <p:cNvPr id="93" name="tx93"/>
            <p:cNvSpPr/>
            <p:nvPr/>
          </p:nvSpPr>
          <p:spPr>
            <a:xfrm>
              <a:off x="9558718" y="5611547"/>
              <a:ext cx="222460" cy="835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FF">
                      <a:alpha val="100000"/>
                    </a:srgbClr>
                  </a:solidFill>
                  <a:latin typeface="Arial"/>
                  <a:cs typeface="Arial"/>
                </a:rPr>
                <a:t>32.9</a:t>
              </a:r>
            </a:p>
          </p:txBody>
        </p:sp>
        <p:sp>
          <p:nvSpPr>
            <p:cNvPr id="94" name="tx94"/>
            <p:cNvSpPr/>
            <p:nvPr/>
          </p:nvSpPr>
          <p:spPr>
            <a:xfrm>
              <a:off x="9558718" y="5986898"/>
              <a:ext cx="222460" cy="835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A500">
                      <a:alpha val="100000"/>
                    </a:srgbClr>
                  </a:solidFill>
                  <a:latin typeface="Arial"/>
                  <a:cs typeface="Arial"/>
                </a:rPr>
                <a:t>30.6</a:t>
              </a:r>
            </a:p>
          </p:txBody>
        </p:sp>
        <p:sp>
          <p:nvSpPr>
            <p:cNvPr id="95" name="tx95"/>
            <p:cNvSpPr/>
            <p:nvPr/>
          </p:nvSpPr>
          <p:spPr>
            <a:xfrm>
              <a:off x="9853385" y="5799223"/>
              <a:ext cx="222460" cy="835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35.1</a:t>
              </a:r>
            </a:p>
          </p:txBody>
        </p:sp>
        <p:sp>
          <p:nvSpPr>
            <p:cNvPr id="96" name="tx96"/>
            <p:cNvSpPr/>
            <p:nvPr/>
          </p:nvSpPr>
          <p:spPr>
            <a:xfrm>
              <a:off x="9853385" y="5611547"/>
              <a:ext cx="222460" cy="835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FF">
                      <a:alpha val="100000"/>
                    </a:srgbClr>
                  </a:solidFill>
                  <a:latin typeface="Arial"/>
                  <a:cs typeface="Arial"/>
                </a:rPr>
                <a:t>32.2</a:t>
              </a:r>
            </a:p>
          </p:txBody>
        </p:sp>
        <p:sp>
          <p:nvSpPr>
            <p:cNvPr id="97" name="tx97"/>
            <p:cNvSpPr/>
            <p:nvPr/>
          </p:nvSpPr>
          <p:spPr>
            <a:xfrm>
              <a:off x="9853385" y="5986898"/>
              <a:ext cx="222460" cy="835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A500">
                      <a:alpha val="100000"/>
                    </a:srgbClr>
                  </a:solidFill>
                  <a:latin typeface="Arial"/>
                  <a:cs typeface="Arial"/>
                </a:rPr>
                <a:t>29.1</a:t>
              </a:r>
            </a:p>
          </p:txBody>
        </p:sp>
        <p:sp>
          <p:nvSpPr>
            <p:cNvPr id="98" name="tx98"/>
            <p:cNvSpPr/>
            <p:nvPr/>
          </p:nvSpPr>
          <p:spPr>
            <a:xfrm>
              <a:off x="10148052" y="5799223"/>
              <a:ext cx="222460" cy="835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34.6</a:t>
              </a:r>
            </a:p>
          </p:txBody>
        </p:sp>
        <p:sp>
          <p:nvSpPr>
            <p:cNvPr id="99" name="tx99"/>
            <p:cNvSpPr/>
            <p:nvPr/>
          </p:nvSpPr>
          <p:spPr>
            <a:xfrm>
              <a:off x="10148052" y="5611547"/>
              <a:ext cx="222460" cy="835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FF">
                      <a:alpha val="100000"/>
                    </a:srgbClr>
                  </a:solidFill>
                  <a:latin typeface="Arial"/>
                  <a:cs typeface="Arial"/>
                </a:rPr>
                <a:t>33.0</a:t>
              </a:r>
            </a:p>
          </p:txBody>
        </p:sp>
        <p:sp>
          <p:nvSpPr>
            <p:cNvPr id="100" name="tx100"/>
            <p:cNvSpPr/>
            <p:nvPr/>
          </p:nvSpPr>
          <p:spPr>
            <a:xfrm>
              <a:off x="10148052" y="5986898"/>
              <a:ext cx="222460" cy="835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A500">
                      <a:alpha val="100000"/>
                    </a:srgbClr>
                  </a:solidFill>
                  <a:latin typeface="Arial"/>
                  <a:cs typeface="Arial"/>
                </a:rPr>
                <a:t>29.2</a:t>
              </a:r>
            </a:p>
          </p:txBody>
        </p:sp>
        <p:sp>
          <p:nvSpPr>
            <p:cNvPr id="101" name="tx101"/>
            <p:cNvSpPr/>
            <p:nvPr/>
          </p:nvSpPr>
          <p:spPr>
            <a:xfrm>
              <a:off x="10442719" y="5799223"/>
              <a:ext cx="222460" cy="835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35.5</a:t>
              </a:r>
            </a:p>
          </p:txBody>
        </p:sp>
        <p:sp>
          <p:nvSpPr>
            <p:cNvPr id="102" name="tx102"/>
            <p:cNvSpPr/>
            <p:nvPr/>
          </p:nvSpPr>
          <p:spPr>
            <a:xfrm>
              <a:off x="10442719" y="5611547"/>
              <a:ext cx="222460" cy="835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FF">
                      <a:alpha val="100000"/>
                    </a:srgbClr>
                  </a:solidFill>
                  <a:latin typeface="Arial"/>
                  <a:cs typeface="Arial"/>
                </a:rPr>
                <a:t>31.8</a:t>
              </a:r>
            </a:p>
          </p:txBody>
        </p:sp>
        <p:sp>
          <p:nvSpPr>
            <p:cNvPr id="103" name="tx103"/>
            <p:cNvSpPr/>
            <p:nvPr/>
          </p:nvSpPr>
          <p:spPr>
            <a:xfrm>
              <a:off x="10442719" y="5986898"/>
              <a:ext cx="222460" cy="835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A500">
                      <a:alpha val="100000"/>
                    </a:srgbClr>
                  </a:solidFill>
                  <a:latin typeface="Arial"/>
                  <a:cs typeface="Arial"/>
                </a:rPr>
                <a:t>29.4</a:t>
              </a:r>
            </a:p>
          </p:txBody>
        </p:sp>
        <p:sp>
          <p:nvSpPr>
            <p:cNvPr id="104" name="tx104"/>
            <p:cNvSpPr/>
            <p:nvPr/>
          </p:nvSpPr>
          <p:spPr>
            <a:xfrm>
              <a:off x="10737386" y="5799223"/>
              <a:ext cx="222460" cy="835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33.8</a:t>
              </a:r>
            </a:p>
          </p:txBody>
        </p:sp>
        <p:sp>
          <p:nvSpPr>
            <p:cNvPr id="105" name="tx105"/>
            <p:cNvSpPr/>
            <p:nvPr/>
          </p:nvSpPr>
          <p:spPr>
            <a:xfrm>
              <a:off x="10737386" y="5611547"/>
              <a:ext cx="222460" cy="835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FF">
                      <a:alpha val="100000"/>
                    </a:srgbClr>
                  </a:solidFill>
                  <a:latin typeface="Arial"/>
                  <a:cs typeface="Arial"/>
                </a:rPr>
                <a:t>33.8</a:t>
              </a:r>
            </a:p>
          </p:txBody>
        </p:sp>
        <p:sp>
          <p:nvSpPr>
            <p:cNvPr id="106" name="tx106"/>
            <p:cNvSpPr/>
            <p:nvPr/>
          </p:nvSpPr>
          <p:spPr>
            <a:xfrm>
              <a:off x="10737386" y="5986898"/>
              <a:ext cx="222460" cy="835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A500">
                      <a:alpha val="100000"/>
                    </a:srgbClr>
                  </a:solidFill>
                  <a:latin typeface="Arial"/>
                  <a:cs typeface="Arial"/>
                </a:rPr>
                <a:t>29.6</a:t>
              </a:r>
            </a:p>
          </p:txBody>
        </p:sp>
        <p:sp>
          <p:nvSpPr>
            <p:cNvPr id="107" name="tx107"/>
            <p:cNvSpPr/>
            <p:nvPr/>
          </p:nvSpPr>
          <p:spPr>
            <a:xfrm>
              <a:off x="11032053" y="5799223"/>
              <a:ext cx="222460" cy="835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35.0</a:t>
              </a:r>
            </a:p>
          </p:txBody>
        </p:sp>
        <p:sp>
          <p:nvSpPr>
            <p:cNvPr id="108" name="tx108"/>
            <p:cNvSpPr/>
            <p:nvPr/>
          </p:nvSpPr>
          <p:spPr>
            <a:xfrm>
              <a:off x="11032053" y="5611547"/>
              <a:ext cx="222460" cy="835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FF">
                      <a:alpha val="100000"/>
                    </a:srgbClr>
                  </a:solidFill>
                  <a:latin typeface="Arial"/>
                  <a:cs typeface="Arial"/>
                </a:rPr>
                <a:t>34.0</a:t>
              </a:r>
            </a:p>
          </p:txBody>
        </p:sp>
        <p:sp>
          <p:nvSpPr>
            <p:cNvPr id="109" name="tx109"/>
            <p:cNvSpPr/>
            <p:nvPr/>
          </p:nvSpPr>
          <p:spPr>
            <a:xfrm>
              <a:off x="11032053" y="5986898"/>
              <a:ext cx="222460" cy="835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A500">
                      <a:alpha val="100000"/>
                    </a:srgbClr>
                  </a:solidFill>
                  <a:latin typeface="Arial"/>
                  <a:cs typeface="Arial"/>
                </a:rPr>
                <a:t>27.6</a:t>
              </a:r>
            </a:p>
          </p:txBody>
        </p:sp>
        <p:sp>
          <p:nvSpPr>
            <p:cNvPr id="110" name="tx110"/>
            <p:cNvSpPr/>
            <p:nvPr/>
          </p:nvSpPr>
          <p:spPr>
            <a:xfrm>
              <a:off x="11326720" y="5799223"/>
              <a:ext cx="222460" cy="835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35.5</a:t>
              </a:r>
            </a:p>
          </p:txBody>
        </p:sp>
        <p:sp>
          <p:nvSpPr>
            <p:cNvPr id="111" name="tx111"/>
            <p:cNvSpPr/>
            <p:nvPr/>
          </p:nvSpPr>
          <p:spPr>
            <a:xfrm>
              <a:off x="11326720" y="5611547"/>
              <a:ext cx="222460" cy="835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FF">
                      <a:alpha val="100000"/>
                    </a:srgbClr>
                  </a:solidFill>
                  <a:latin typeface="Arial"/>
                  <a:cs typeface="Arial"/>
                </a:rPr>
                <a:t>34.4</a:t>
              </a:r>
            </a:p>
          </p:txBody>
        </p:sp>
        <p:sp>
          <p:nvSpPr>
            <p:cNvPr id="112" name="tx112"/>
            <p:cNvSpPr/>
            <p:nvPr/>
          </p:nvSpPr>
          <p:spPr>
            <a:xfrm>
              <a:off x="11326720" y="5988287"/>
              <a:ext cx="222460" cy="8215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A500">
                      <a:alpha val="100000"/>
                    </a:srgbClr>
                  </a:solidFill>
                  <a:latin typeface="Arial"/>
                  <a:cs typeface="Arial"/>
                </a:rPr>
                <a:t>27.4</a:t>
              </a:r>
            </a:p>
          </p:txBody>
        </p:sp>
        <p:sp>
          <p:nvSpPr>
            <p:cNvPr id="113" name="tx113"/>
            <p:cNvSpPr/>
            <p:nvPr/>
          </p:nvSpPr>
          <p:spPr>
            <a:xfrm>
              <a:off x="11621387" y="5799223"/>
              <a:ext cx="222460" cy="835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34.8</a:t>
              </a:r>
            </a:p>
          </p:txBody>
        </p:sp>
        <p:sp>
          <p:nvSpPr>
            <p:cNvPr id="114" name="tx114"/>
            <p:cNvSpPr/>
            <p:nvPr/>
          </p:nvSpPr>
          <p:spPr>
            <a:xfrm>
              <a:off x="11621387" y="5611547"/>
              <a:ext cx="222460" cy="835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FF">
                      <a:alpha val="100000"/>
                    </a:srgbClr>
                  </a:solidFill>
                  <a:latin typeface="Arial"/>
                  <a:cs typeface="Arial"/>
                </a:rPr>
                <a:t>32.6</a:t>
              </a:r>
            </a:p>
          </p:txBody>
        </p:sp>
        <p:sp>
          <p:nvSpPr>
            <p:cNvPr id="115" name="tx115"/>
            <p:cNvSpPr/>
            <p:nvPr/>
          </p:nvSpPr>
          <p:spPr>
            <a:xfrm>
              <a:off x="11621387" y="5986898"/>
              <a:ext cx="222460" cy="835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A500">
                      <a:alpha val="100000"/>
                    </a:srgbClr>
                  </a:solidFill>
                  <a:latin typeface="Arial"/>
                  <a:cs typeface="Arial"/>
                </a:rPr>
                <a:t>29.9</a:t>
              </a:r>
            </a:p>
          </p:txBody>
        </p:sp>
        <p:sp>
          <p:nvSpPr>
            <p:cNvPr id="116" name="tx116"/>
            <p:cNvSpPr/>
            <p:nvPr/>
          </p:nvSpPr>
          <p:spPr>
            <a:xfrm>
              <a:off x="5287283" y="5985708"/>
              <a:ext cx="901898" cy="8473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KHOROLSKII MK</a:t>
              </a:r>
            </a:p>
          </p:txBody>
        </p:sp>
        <p:sp>
          <p:nvSpPr>
            <p:cNvPr id="117" name="tx117"/>
            <p:cNvSpPr/>
            <p:nvPr/>
          </p:nvSpPr>
          <p:spPr>
            <a:xfrm>
              <a:off x="5744538" y="5798230"/>
              <a:ext cx="444642" cy="8453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NESTLE</a:t>
              </a:r>
            </a:p>
          </p:txBody>
        </p:sp>
        <p:sp>
          <p:nvSpPr>
            <p:cNvPr id="118" name="tx118"/>
            <p:cNvSpPr/>
            <p:nvPr/>
          </p:nvSpPr>
          <p:spPr>
            <a:xfrm>
              <a:off x="5649437" y="5610555"/>
              <a:ext cx="539743" cy="8453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NUTRICIA</a:t>
              </a:r>
            </a:p>
          </p:txBody>
        </p:sp>
      </p:grpSp>
      <p:graphicFrame>
        <p:nvGraphicFramePr>
          <p:cNvPr id="119" name="Table 118"/>
          <p:cNvGraphicFramePr>
            <a:graphicFrameLocks noGrp="1"/>
          </p:cNvGraphicFramePr>
          <p:nvPr/>
        </p:nvGraphicFramePr>
        <p:xfrm>
          <a:off x="119641" y="2503918"/>
          <a:ext cx="5596128" cy="3048000"/>
        </p:xfrm>
        <a:graphic>
          <a:graphicData uri="http://schemas.openxmlformats.org/drawingml/2006/table">
            <a:tbl>
              <a:tblPr/>
              <a:tblGrid>
                <a:gridCol w="1508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83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83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83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836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7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5836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5836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25400" marR="254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Brand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0D47A1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254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 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0" marR="254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Nov-18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0D47A1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254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vs PP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0D47A1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254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 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0" marR="254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YTD 18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0D47A1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254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vs YTD17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0D47A1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254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 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0" marR="254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MAT 18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0D47A1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254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vs MAT17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0D47A1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25400" marR="254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              AGUSHA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254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 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0" marR="254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11.7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254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0.2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254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 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0" marR="254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11.8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254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FF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-2.8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254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 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0" marR="254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11.9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254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FF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-2.6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25400" marR="254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         MALYUTKA KH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0" marR="254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 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0" marR="254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11.4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0" marR="254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0.3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0" marR="254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 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0" marR="254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10.9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0" marR="254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FF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-0.5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0" marR="254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 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0" marR="254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10.9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0" marR="254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FF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-0.6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25400" marR="254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              MILUPA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254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 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0" marR="254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9.8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254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1">
                          <a:solidFill>
                            <a:srgbClr val="FF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-0.4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254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 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0" marR="254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9.3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254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1.1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254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 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0" marR="254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9.3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254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1.1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25400" marR="254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YAGOTYNSKE DLYADITEI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0" marR="254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 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0" marR="254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8.9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0" marR="254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0.6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0" marR="254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 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0" marR="254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8.6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0" marR="254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1.3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0" marR="254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 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0" marR="254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8.6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0" marR="254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1.3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25400" marR="254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           MALYSH KH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254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 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0" marR="254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7.9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254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0.0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254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 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0" marR="254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7.9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254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FF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-0.8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254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 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0" marR="254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8.0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254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FF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-0.9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25400" marR="254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         CHUDO-CHADO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0" marR="254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 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0" marR="254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6.7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0" marR="254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FF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-0.6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0" marR="254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 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0" marR="254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7.3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0" marR="254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1.1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0" marR="254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 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0" marR="254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7.2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0" marR="254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1.2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25400" marR="254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            NUTRILON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254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 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0" marR="254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7.5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254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0.2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254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 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0" marR="254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6.5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254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0.6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254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 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0" marR="254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6.5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254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0.6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25400" marR="254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            NESTOGEN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0" marR="254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 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0" marR="254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6.6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0" marR="254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0.1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0" marR="254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 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0" marR="254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6.1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0" marR="254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1.0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0" marR="254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 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0" marR="254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6.1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0" marR="254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1.0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25400" marR="254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              GERBER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254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 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0" marR="254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4.7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254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0.1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254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 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0" marR="254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5.7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254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1.5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254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 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0" marR="254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5.6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254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1.5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25400" marR="254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             KARAPUZ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0" marR="254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 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0" marR="254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4.2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0" marR="254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FF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-0.2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0" marR="254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 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0" marR="254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5.7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0" marR="254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FF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-0.9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0" marR="254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 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0" marR="254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5.6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0" marR="254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FF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-0.9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25400" marR="254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                HIPP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254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 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0" marR="254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4.5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254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FF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-0.1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254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 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0" marR="254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4.3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254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0.5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254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 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0" marR="254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4.3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254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0.5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8600">
                <a:tc gridSpan="10"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* The table presents market shares and differences vs previous period or the same period last year.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 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 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 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121" name="TextBox 120"/>
          <p:cNvSpPr txBox="1"/>
          <p:nvPr/>
        </p:nvSpPr>
        <p:spPr>
          <a:xfrm>
            <a:off x="552091" y="707366"/>
            <a:ext cx="99832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Solution 4: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The same as Solution 3, but each element of the chart is independent (can be moved, re-colored etc.)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(this is flexible option, but its flexibility is the biggest drawback)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641" y="142930"/>
            <a:ext cx="11234159" cy="629286"/>
          </a:xfrm>
        </p:spPr>
        <p:txBody>
          <a:bodyPr/>
          <a:lstStyle/>
          <a:p>
            <a:r>
              <a:rPr/>
              <a:t>Main Baby Food Producers Performance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862</Words>
  <Application>Microsoft Office PowerPoint</Application>
  <PresentationFormat>Widescreen</PresentationFormat>
  <Paragraphs>583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</vt:i4>
      </vt:variant>
    </vt:vector>
  </HeadingPairs>
  <TitlesOfParts>
    <vt:vector size="13" baseType="lpstr">
      <vt:lpstr>Arial</vt:lpstr>
      <vt:lpstr>Calibri</vt:lpstr>
      <vt:lpstr>Calibri Regular</vt:lpstr>
      <vt:lpstr>DejaVu Sans</vt:lpstr>
      <vt:lpstr>Symbol</vt:lpstr>
      <vt:lpstr>Wingdings</vt:lpstr>
      <vt:lpstr>2_Office Theme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Windows User</dc:creator>
  <cp:lastModifiedBy>serhii</cp:lastModifiedBy>
  <cp:revision>28</cp:revision>
  <dcterms:created xsi:type="dcterms:W3CDTF">2019-02-01T07:35:29Z</dcterms:created>
  <dcterms:modified xsi:type="dcterms:W3CDTF">2020-08-29T11:53:45Z</dcterms:modified>
</cp:coreProperties>
</file>