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043" r:id="rId2"/>
    <p:sldId id="2047" r:id="rId3"/>
    <p:sldId id="2065" r:id="rId4"/>
    <p:sldId id="2054" r:id="rId5"/>
    <p:sldId id="2053" r:id="rId6"/>
    <p:sldId id="2064" r:id="rId7"/>
    <p:sldId id="2060" r:id="rId8"/>
    <p:sldId id="2061" r:id="rId9"/>
    <p:sldId id="2062" r:id="rId10"/>
    <p:sldId id="2063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00"/>
    <a:srgbClr val="2C4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8FDF7-D342-400F-BB93-35745C482DFE}" type="datetimeFigureOut">
              <a:rPr lang="uk-UA" smtClean="0"/>
              <a:t>01.07.2020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A519C-4A9B-4B79-B744-23F1E6C70FD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52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86932-1AD3-AC47-A31B-B658F7AF3F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90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86932-1AD3-AC47-A31B-B658F7AF3F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03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Divisio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6" hasCustomPrompt="1"/>
          </p:nvPr>
        </p:nvSpPr>
        <p:spPr>
          <a:xfrm>
            <a:off x="5562543" y="-3001"/>
            <a:ext cx="6629457" cy="2673925"/>
          </a:xfrm>
          <a:custGeom>
            <a:avLst/>
            <a:gdLst>
              <a:gd name="connsiteX0" fmla="*/ 192009 w 5480524"/>
              <a:gd name="connsiteY0" fmla="*/ 0 h 2950440"/>
              <a:gd name="connsiteX1" fmla="*/ 5480524 w 5480524"/>
              <a:gd name="connsiteY1" fmla="*/ 0 h 2950440"/>
              <a:gd name="connsiteX2" fmla="*/ 5480524 w 5480524"/>
              <a:gd name="connsiteY2" fmla="*/ 2950440 h 2950440"/>
              <a:gd name="connsiteX3" fmla="*/ 0 w 5480524"/>
              <a:gd name="connsiteY3" fmla="*/ 2950440 h 2950440"/>
              <a:gd name="connsiteX4" fmla="*/ 0 w 5480524"/>
              <a:gd name="connsiteY4" fmla="*/ 2833659 h 29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524" h="2950440">
                <a:moveTo>
                  <a:pt x="192009" y="0"/>
                </a:moveTo>
                <a:lnTo>
                  <a:pt x="5480524" y="0"/>
                </a:lnTo>
                <a:lnTo>
                  <a:pt x="5480524" y="2950440"/>
                </a:lnTo>
                <a:lnTo>
                  <a:pt x="0" y="2950440"/>
                </a:lnTo>
                <a:lnTo>
                  <a:pt x="0" y="2833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algn="ctr">
              <a:defRPr b="0" baseline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 2</a:t>
            </a:r>
          </a:p>
        </p:txBody>
      </p:sp>
      <p:sp>
        <p:nvSpPr>
          <p:cNvPr id="12" name="Picture Placeholder 2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-3001"/>
            <a:ext cx="5807696" cy="2673925"/>
          </a:xfrm>
          <a:custGeom>
            <a:avLst/>
            <a:gdLst>
              <a:gd name="connsiteX0" fmla="*/ 0 w 4801180"/>
              <a:gd name="connsiteY0" fmla="*/ 0 h 2947507"/>
              <a:gd name="connsiteX1" fmla="*/ 4801180 w 4801180"/>
              <a:gd name="connsiteY1" fmla="*/ 0 h 2947507"/>
              <a:gd name="connsiteX2" fmla="*/ 4601457 w 4801180"/>
              <a:gd name="connsiteY2" fmla="*/ 2947507 h 2947507"/>
              <a:gd name="connsiteX3" fmla="*/ 0 w 4801180"/>
              <a:gd name="connsiteY3" fmla="*/ 2947507 h 29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1180" h="2947507">
                <a:moveTo>
                  <a:pt x="0" y="0"/>
                </a:moveTo>
                <a:lnTo>
                  <a:pt x="4801180" y="0"/>
                </a:lnTo>
                <a:lnTo>
                  <a:pt x="4601457" y="2947507"/>
                </a:lnTo>
                <a:lnTo>
                  <a:pt x="0" y="2947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17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b="0" baseline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 1</a:t>
            </a: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7621"/>
            <a:ext cx="6576451" cy="3040380"/>
          </a:xfrm>
          <a:custGeom>
            <a:avLst/>
            <a:gdLst>
              <a:gd name="connsiteX0" fmla="*/ 0 w 4801180"/>
              <a:gd name="connsiteY0" fmla="*/ 0 h 2947507"/>
              <a:gd name="connsiteX1" fmla="*/ 4801180 w 4801180"/>
              <a:gd name="connsiteY1" fmla="*/ 0 h 2947507"/>
              <a:gd name="connsiteX2" fmla="*/ 4601457 w 4801180"/>
              <a:gd name="connsiteY2" fmla="*/ 2947507 h 2947507"/>
              <a:gd name="connsiteX3" fmla="*/ 0 w 4801180"/>
              <a:gd name="connsiteY3" fmla="*/ 2947507 h 2947507"/>
              <a:gd name="connsiteX0" fmla="*/ 0 w 5139110"/>
              <a:gd name="connsiteY0" fmla="*/ 0 h 2947507"/>
              <a:gd name="connsiteX1" fmla="*/ 5139110 w 5139110"/>
              <a:gd name="connsiteY1" fmla="*/ 0 h 2947507"/>
              <a:gd name="connsiteX2" fmla="*/ 4601457 w 5139110"/>
              <a:gd name="connsiteY2" fmla="*/ 2947507 h 2947507"/>
              <a:gd name="connsiteX3" fmla="*/ 0 w 5139110"/>
              <a:gd name="connsiteY3" fmla="*/ 2947507 h 2947507"/>
              <a:gd name="connsiteX4" fmla="*/ 0 w 5139110"/>
              <a:gd name="connsiteY4" fmla="*/ 0 h 29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9110" h="2947507">
                <a:moveTo>
                  <a:pt x="0" y="0"/>
                </a:moveTo>
                <a:lnTo>
                  <a:pt x="5139110" y="0"/>
                </a:lnTo>
                <a:lnTo>
                  <a:pt x="4601457" y="2947507"/>
                </a:lnTo>
                <a:lnTo>
                  <a:pt x="0" y="29475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b="0" baseline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 3</a:t>
            </a:r>
          </a:p>
        </p:txBody>
      </p:sp>
      <p:sp>
        <p:nvSpPr>
          <p:cNvPr id="48" name="Picture Placeholder 44"/>
          <p:cNvSpPr>
            <a:spLocks noGrp="1"/>
          </p:cNvSpPr>
          <p:nvPr>
            <p:ph type="pic" sz="quarter" idx="20"/>
          </p:nvPr>
        </p:nvSpPr>
        <p:spPr>
          <a:xfrm>
            <a:off x="0" y="1894636"/>
            <a:ext cx="12192000" cy="3145537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80474" y="2609098"/>
            <a:ext cx="9040801" cy="674596"/>
          </a:xfrm>
        </p:spPr>
        <p:txBody>
          <a:bodyPr anchor="b">
            <a:noAutofit/>
          </a:bodyPr>
          <a:lstStyle>
            <a:lvl1pPr algn="l">
              <a:defRPr sz="2800" b="1" i="0" cap="none" baseline="0">
                <a:solidFill>
                  <a:srgbClr val="00A8D7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This is a cover page in Calibri Bold 28pt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980475" y="3649418"/>
            <a:ext cx="3600000" cy="140395"/>
          </a:xfrm>
        </p:spPr>
        <p:txBody>
          <a:bodyPr>
            <a:noAutofit/>
          </a:bodyPr>
          <a:lstStyle>
            <a:lvl1pPr marL="0" indent="0">
              <a:buNone/>
              <a:defRPr sz="12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VERSION 1.1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980475" y="3831989"/>
            <a:ext cx="1800000" cy="184706"/>
          </a:xfrm>
          <a:prstGeom prst="rect">
            <a:avLst/>
          </a:prstGeom>
        </p:spPr>
        <p:txBody>
          <a:bodyPr tIns="0" rIns="0" bIns="144000" anchor="t"/>
          <a:lstStyle>
            <a:lvl1pPr>
              <a:defRPr sz="1200" b="0" cap="all" baseline="0">
                <a:solidFill>
                  <a:schemeClr val="tx2"/>
                </a:solidFill>
              </a:defRPr>
            </a:lvl1pPr>
          </a:lstStyle>
          <a:p>
            <a:fld id="{13B542E0-CF8A-4D67-BC14-5EB8C6EDE757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980475" y="3320335"/>
            <a:ext cx="8640000" cy="289632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50398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3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1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8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IN CALIBRI BOLD 18PT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2537615" y="2906815"/>
            <a:ext cx="14793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brush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stroke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should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contain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, no images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aside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logo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11" y="3133688"/>
            <a:ext cx="229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&lt;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858469" y="4763760"/>
            <a:ext cx="4831881" cy="156640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500" b="0" i="0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algn="ctr">
              <a:lnSpc>
                <a:spcPct val="80000"/>
              </a:lnSpc>
              <a:defRPr sz="5443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 sz="5443">
                <a:latin typeface="Calibri" charset="0"/>
                <a:ea typeface="Calibri" charset="0"/>
                <a:cs typeface="Calibri" charset="0"/>
              </a:defRPr>
            </a:lvl3pPr>
            <a:lvl4pPr>
              <a:defRPr sz="5443">
                <a:latin typeface="Calibri" charset="0"/>
                <a:ea typeface="Calibri" charset="0"/>
                <a:cs typeface="Calibri" charset="0"/>
              </a:defRPr>
            </a:lvl4pPr>
            <a:lvl5pPr>
              <a:defRPr sz="5443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err="1"/>
              <a:t>Obita</a:t>
            </a:r>
            <a:r>
              <a:rPr lang="en-US" dirty="0"/>
              <a:t> non </a:t>
            </a:r>
            <a:r>
              <a:rPr lang="en-US" dirty="0" err="1"/>
              <a:t>eum</a:t>
            </a:r>
            <a:r>
              <a:rPr lang="en-US" dirty="0"/>
              <a:t> dust </a:t>
            </a:r>
            <a:r>
              <a:rPr lang="en-US" dirty="0" err="1"/>
              <a:t>iunt</a:t>
            </a:r>
            <a:r>
              <a:rPr lang="en-US" dirty="0"/>
              <a:t> </a:t>
            </a:r>
            <a:r>
              <a:rPr lang="en-US" dirty="0" err="1"/>
              <a:t>plautaut</a:t>
            </a:r>
            <a:r>
              <a:rPr lang="en-US" dirty="0"/>
              <a:t> </a:t>
            </a:r>
            <a:r>
              <a:rPr lang="en-US" dirty="0" err="1"/>
              <a:t>adis</a:t>
            </a:r>
            <a:r>
              <a:rPr lang="en-US" dirty="0"/>
              <a:t> 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555851" y="5006835"/>
            <a:ext cx="1582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possible to change the background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colour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2275211" y="5233708"/>
            <a:ext cx="245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&lt;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-3260889" y="1659775"/>
            <a:ext cx="2797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These are example images </a:t>
            </a:r>
            <a:r>
              <a:rPr lang="mr-IN" sz="14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en-GB" sz="1400" baseline="0" dirty="0">
                <a:solidFill>
                  <a:schemeClr val="bg1">
                    <a:lumMod val="50000"/>
                  </a:schemeClr>
                </a:solidFill>
              </a:rPr>
              <a:t> can change the image as you want, just make sure to send to back to maintain the layout.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783098" y="1894636"/>
            <a:ext cx="692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74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gradFill>
          <a:gsLst>
            <a:gs pos="0">
              <a:schemeClr val="tx2">
                <a:lumMod val="80000"/>
                <a:lumOff val="20000"/>
              </a:schemeClr>
            </a:gs>
            <a:gs pos="50000">
              <a:schemeClr val="tx2"/>
            </a:gs>
          </a:gsLst>
          <a:lin ang="8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98697C1D-BE71-412F-B99E-F60169089904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799C5-00CB-E94B-B137-E90E9ABD3B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7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50000">
              <a:schemeClr val="accent2"/>
            </a:gs>
          </a:gsLst>
          <a:lin ang="8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C0A75DB8-E4B2-4811-9DEE-72C749006CE4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92991-E125-EF4D-9FEB-63C589D858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0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5"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/>
            </a:gs>
          </a:gsLst>
          <a:lin ang="8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976FAA01-A81D-4192-8805-4BD9C0FC2195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566F7-A273-EC47-A918-CDF810ABE5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6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6">
    <p:bg>
      <p:bgPr>
        <a:gradFill>
          <a:gsLst>
            <a:gs pos="0">
              <a:schemeClr val="accent5">
                <a:lumMod val="70000"/>
                <a:lumOff val="30000"/>
              </a:schemeClr>
            </a:gs>
            <a:gs pos="50000">
              <a:schemeClr val="accent5"/>
            </a:gs>
          </a:gsLst>
          <a:lin ang="8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D613B3FC-C45B-4CE6-BF68-A414406563EF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FD036-0997-334A-B902-3B29C03053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836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7">
    <p:bg>
      <p:bgPr>
        <a:gradFill>
          <a:gsLst>
            <a:gs pos="0">
              <a:srgbClr val="ED8B00">
                <a:lumMod val="50000"/>
                <a:lumOff val="50000"/>
              </a:srgbClr>
            </a:gs>
            <a:gs pos="50000">
              <a:srgbClr val="ED8B00"/>
            </a:gs>
          </a:gsLst>
          <a:lin ang="8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E38B219F-8636-4778-9F41-48803E8D7555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181A1-CC9E-5542-9E64-7627C572B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14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8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19637B57-E8F7-4C58-984D-28BF028F8143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AB424-7DE2-6E47-8822-817A1EB1DE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9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9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4478F0C1-D31F-4F15-B9D9-06240AA86B8E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5F269-CA76-6A45-A7BD-7914AD6F28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75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0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091F6FBF-E151-41C0-B46C-B92D8CAEB299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D71BB-6C9C-744B-9970-8C7AD00997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463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1694CEB8-B26C-479E-A11E-81C1B2D81778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B955A-5D7B-8F4B-8B52-1998DCD20E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49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9B2EB337-A0E3-46F6-A10C-34675195067A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45925-0B04-5544-B288-8CD62B0A2A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532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Division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6"/>
          <p:cNvSpPr>
            <a:spLocks noGrp="1"/>
          </p:cNvSpPr>
          <p:nvPr>
            <p:ph type="pic" sz="quarter" idx="25" hasCustomPrompt="1"/>
          </p:nvPr>
        </p:nvSpPr>
        <p:spPr>
          <a:xfrm>
            <a:off x="5562543" y="2951003"/>
            <a:ext cx="6629457" cy="3910083"/>
          </a:xfrm>
          <a:custGeom>
            <a:avLst/>
            <a:gdLst>
              <a:gd name="connsiteX0" fmla="*/ 192009 w 5480524"/>
              <a:gd name="connsiteY0" fmla="*/ 0 h 2950440"/>
              <a:gd name="connsiteX1" fmla="*/ 5480524 w 5480524"/>
              <a:gd name="connsiteY1" fmla="*/ 0 h 2950440"/>
              <a:gd name="connsiteX2" fmla="*/ 5480524 w 5480524"/>
              <a:gd name="connsiteY2" fmla="*/ 2950440 h 2950440"/>
              <a:gd name="connsiteX3" fmla="*/ 0 w 5480524"/>
              <a:gd name="connsiteY3" fmla="*/ 2950440 h 2950440"/>
              <a:gd name="connsiteX4" fmla="*/ 0 w 5480524"/>
              <a:gd name="connsiteY4" fmla="*/ 2833659 h 29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524" h="2950440">
                <a:moveTo>
                  <a:pt x="192009" y="0"/>
                </a:moveTo>
                <a:lnTo>
                  <a:pt x="5480524" y="0"/>
                </a:lnTo>
                <a:lnTo>
                  <a:pt x="5480524" y="2950440"/>
                </a:lnTo>
                <a:lnTo>
                  <a:pt x="0" y="2950440"/>
                </a:lnTo>
                <a:lnTo>
                  <a:pt x="0" y="2833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algn="ctr">
              <a:defRPr b="0" baseline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 4</a:t>
            </a:r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6" hasCustomPrompt="1"/>
          </p:nvPr>
        </p:nvSpPr>
        <p:spPr>
          <a:xfrm>
            <a:off x="5562543" y="-3001"/>
            <a:ext cx="6629457" cy="2954004"/>
          </a:xfrm>
          <a:custGeom>
            <a:avLst/>
            <a:gdLst>
              <a:gd name="connsiteX0" fmla="*/ 192009 w 5480524"/>
              <a:gd name="connsiteY0" fmla="*/ 0 h 2950440"/>
              <a:gd name="connsiteX1" fmla="*/ 5480524 w 5480524"/>
              <a:gd name="connsiteY1" fmla="*/ 0 h 2950440"/>
              <a:gd name="connsiteX2" fmla="*/ 5480524 w 5480524"/>
              <a:gd name="connsiteY2" fmla="*/ 2950440 h 2950440"/>
              <a:gd name="connsiteX3" fmla="*/ 0 w 5480524"/>
              <a:gd name="connsiteY3" fmla="*/ 2950440 h 2950440"/>
              <a:gd name="connsiteX4" fmla="*/ 0 w 5480524"/>
              <a:gd name="connsiteY4" fmla="*/ 2833659 h 29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524" h="2950440">
                <a:moveTo>
                  <a:pt x="192009" y="0"/>
                </a:moveTo>
                <a:lnTo>
                  <a:pt x="5480524" y="0"/>
                </a:lnTo>
                <a:lnTo>
                  <a:pt x="5480524" y="2950440"/>
                </a:lnTo>
                <a:lnTo>
                  <a:pt x="0" y="2950440"/>
                </a:lnTo>
                <a:lnTo>
                  <a:pt x="0" y="2833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algn="ctr">
              <a:defRPr b="0" baseline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 2</a:t>
            </a: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-3001"/>
            <a:ext cx="5807696" cy="2954004"/>
          </a:xfrm>
          <a:custGeom>
            <a:avLst/>
            <a:gdLst>
              <a:gd name="connsiteX0" fmla="*/ 0 w 4801180"/>
              <a:gd name="connsiteY0" fmla="*/ 0 h 2947507"/>
              <a:gd name="connsiteX1" fmla="*/ 4801180 w 4801180"/>
              <a:gd name="connsiteY1" fmla="*/ 0 h 2947507"/>
              <a:gd name="connsiteX2" fmla="*/ 4601457 w 4801180"/>
              <a:gd name="connsiteY2" fmla="*/ 2947507 h 2947507"/>
              <a:gd name="connsiteX3" fmla="*/ 0 w 4801180"/>
              <a:gd name="connsiteY3" fmla="*/ 2947507 h 29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1180" h="2947507">
                <a:moveTo>
                  <a:pt x="0" y="0"/>
                </a:moveTo>
                <a:lnTo>
                  <a:pt x="4801180" y="0"/>
                </a:lnTo>
                <a:lnTo>
                  <a:pt x="4601457" y="2947507"/>
                </a:lnTo>
                <a:lnTo>
                  <a:pt x="0" y="2947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17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b="0" baseline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 1</a:t>
            </a:r>
          </a:p>
        </p:txBody>
      </p:sp>
      <p:sp>
        <p:nvSpPr>
          <p:cNvPr id="29" name="Picture Placeholder 3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951003"/>
            <a:ext cx="6576451" cy="3906998"/>
          </a:xfrm>
          <a:custGeom>
            <a:avLst/>
            <a:gdLst>
              <a:gd name="connsiteX0" fmla="*/ 0 w 4801180"/>
              <a:gd name="connsiteY0" fmla="*/ 0 h 2947507"/>
              <a:gd name="connsiteX1" fmla="*/ 4801180 w 4801180"/>
              <a:gd name="connsiteY1" fmla="*/ 0 h 2947507"/>
              <a:gd name="connsiteX2" fmla="*/ 4601457 w 4801180"/>
              <a:gd name="connsiteY2" fmla="*/ 2947507 h 2947507"/>
              <a:gd name="connsiteX3" fmla="*/ 0 w 4801180"/>
              <a:gd name="connsiteY3" fmla="*/ 2947507 h 2947507"/>
              <a:gd name="connsiteX0" fmla="*/ 0 w 5139110"/>
              <a:gd name="connsiteY0" fmla="*/ 0 h 2947507"/>
              <a:gd name="connsiteX1" fmla="*/ 5139110 w 5139110"/>
              <a:gd name="connsiteY1" fmla="*/ 0 h 2947507"/>
              <a:gd name="connsiteX2" fmla="*/ 4601457 w 5139110"/>
              <a:gd name="connsiteY2" fmla="*/ 2947507 h 2947507"/>
              <a:gd name="connsiteX3" fmla="*/ 0 w 5139110"/>
              <a:gd name="connsiteY3" fmla="*/ 2947507 h 2947507"/>
              <a:gd name="connsiteX4" fmla="*/ 0 w 5139110"/>
              <a:gd name="connsiteY4" fmla="*/ 0 h 29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9110" h="2947507">
                <a:moveTo>
                  <a:pt x="0" y="0"/>
                </a:moveTo>
                <a:lnTo>
                  <a:pt x="5139110" y="0"/>
                </a:lnTo>
                <a:lnTo>
                  <a:pt x="4601457" y="2947507"/>
                </a:lnTo>
                <a:lnTo>
                  <a:pt x="0" y="29475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b="0" baseline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 3</a:t>
            </a:r>
          </a:p>
        </p:txBody>
      </p:sp>
      <p:sp>
        <p:nvSpPr>
          <p:cNvPr id="48" name="Picture Placeholder 44"/>
          <p:cNvSpPr>
            <a:spLocks noGrp="1"/>
          </p:cNvSpPr>
          <p:nvPr>
            <p:ph type="pic" sz="quarter" idx="20"/>
          </p:nvPr>
        </p:nvSpPr>
        <p:spPr>
          <a:xfrm>
            <a:off x="0" y="1894636"/>
            <a:ext cx="12192000" cy="3145537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80474" y="2609098"/>
            <a:ext cx="9040801" cy="674596"/>
          </a:xfrm>
        </p:spPr>
        <p:txBody>
          <a:bodyPr anchor="b">
            <a:noAutofit/>
          </a:bodyPr>
          <a:lstStyle>
            <a:lvl1pPr algn="l">
              <a:defRPr sz="2800" b="1" i="0" cap="none" baseline="0">
                <a:solidFill>
                  <a:srgbClr val="00A8D7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This is a cover page in Calibri Bold 28pt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980475" y="3649418"/>
            <a:ext cx="3600000" cy="140395"/>
          </a:xfrm>
        </p:spPr>
        <p:txBody>
          <a:bodyPr>
            <a:noAutofit/>
          </a:bodyPr>
          <a:lstStyle>
            <a:lvl1pPr marL="0" indent="0">
              <a:buNone/>
              <a:defRPr sz="12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VERSION 1.1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980475" y="3831989"/>
            <a:ext cx="1800000" cy="184706"/>
          </a:xfrm>
          <a:prstGeom prst="rect">
            <a:avLst/>
          </a:prstGeom>
        </p:spPr>
        <p:txBody>
          <a:bodyPr tIns="0" rIns="0" bIns="144000" anchor="t"/>
          <a:lstStyle>
            <a:lvl1pPr>
              <a:defRPr sz="1200" b="0" cap="all" baseline="0">
                <a:solidFill>
                  <a:schemeClr val="tx2"/>
                </a:solidFill>
              </a:defRPr>
            </a:lvl1pPr>
          </a:lstStyle>
          <a:p>
            <a:fld id="{A8A30D74-48D2-4B13-AD30-A173BE8C7969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980475" y="3320335"/>
            <a:ext cx="8640000" cy="289632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50398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3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1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8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IN CALIBRI BOLD 18PT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2537615" y="2906815"/>
            <a:ext cx="14793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brush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stroke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should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contain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, no images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aside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logo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11" y="3133688"/>
            <a:ext cx="229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&lt;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186183" y="1309860"/>
            <a:ext cx="27972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These are example images </a:t>
            </a:r>
            <a:r>
              <a:rPr lang="mr-IN" sz="14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en-GB" sz="1400" baseline="0" dirty="0">
                <a:solidFill>
                  <a:schemeClr val="bg1">
                    <a:lumMod val="50000"/>
                  </a:schemeClr>
                </a:solidFill>
              </a:rPr>
              <a:t> can change the image as you want, just make sure to send to back to maintain the layout.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388902" y="1665948"/>
            <a:ext cx="276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143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3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3CF82CA0-4620-43A6-B99D-3AA51955B52F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8ADC4-CA08-E749-B92A-CB1D737B47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38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4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68A529BA-7E22-4022-A52E-8D79BA3D7DFB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49F81-7931-964E-92E1-1CC2322D30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89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0088" y="42760"/>
            <a:ext cx="10284386" cy="773762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 smtClean="0"/>
              <a:t>This is an agenda slide in Calibri Bold 26PT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3836" y="6586943"/>
            <a:ext cx="4114800" cy="184706"/>
          </a:xfrm>
          <a:prstGeom prst="rect">
            <a:avLst/>
          </a:prstGeom>
        </p:spPr>
        <p:txBody>
          <a:bodyPr/>
          <a:lstStyle/>
          <a:p>
            <a:fld id="{36C31CAD-8E4F-4C52-8981-557E0D83C732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836" y="6458458"/>
            <a:ext cx="4114800" cy="13196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00088" y="814278"/>
            <a:ext cx="10286160" cy="600921"/>
          </a:xfrm>
        </p:spPr>
        <p:txBody>
          <a:bodyPr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SUBHEADING IN Calibri REGULAR 18PT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CB3836-D72C-4B88-AAC2-459136492D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0088" y="1752146"/>
            <a:ext cx="10284386" cy="3875767"/>
          </a:xfrm>
        </p:spPr>
        <p:txBody>
          <a:bodyPr numCol="2">
            <a:noAutofit/>
          </a:bodyPr>
          <a:lstStyle>
            <a:lvl1pPr marL="630000" indent="-630000">
              <a:spcBef>
                <a:spcPts val="1200"/>
              </a:spcBef>
              <a:buSzPct val="200000"/>
              <a:buFont typeface="+mj-lt"/>
              <a:buAutoNum type="arabicPeriod"/>
              <a:defRPr/>
            </a:lvl1pPr>
            <a:lvl2pPr marL="0" indent="0">
              <a:spcBef>
                <a:spcPts val="1200"/>
              </a:spcBef>
              <a:buSzPct val="200000"/>
              <a:buFont typeface="+mj-lt"/>
              <a:buNone/>
              <a:defRPr/>
            </a:lvl2pPr>
            <a:lvl3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3pPr>
            <a:lvl4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4pPr>
            <a:lvl5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4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0088" y="42760"/>
            <a:ext cx="10284386" cy="773762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 smtClean="0"/>
              <a:t>This is an agenda slide in Calibri Bold 26PT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3836" y="6586943"/>
            <a:ext cx="4114800" cy="184706"/>
          </a:xfrm>
          <a:prstGeom prst="rect">
            <a:avLst/>
          </a:prstGeom>
        </p:spPr>
        <p:txBody>
          <a:bodyPr/>
          <a:lstStyle/>
          <a:p>
            <a:fld id="{36C31CAD-8E4F-4C52-8981-557E0D83C732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836" y="6458458"/>
            <a:ext cx="4114800" cy="13196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00088" y="814278"/>
            <a:ext cx="10286160" cy="600921"/>
          </a:xfrm>
        </p:spPr>
        <p:txBody>
          <a:bodyPr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SUBHEADING IN Calibri REGULAR 18PT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CB3836-D72C-4B88-AAC2-459136492D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36" y="2403770"/>
            <a:ext cx="10166356" cy="1817190"/>
          </a:xfrm>
        </p:spPr>
        <p:txBody>
          <a:bodyPr numCol="2">
            <a:noAutofit/>
          </a:bodyPr>
          <a:lstStyle>
            <a:lvl1pPr marL="0" indent="0">
              <a:spcBef>
                <a:spcPts val="1200"/>
              </a:spcBef>
              <a:buSzPct val="200000"/>
              <a:buFont typeface="+mj-lt"/>
              <a:buNone/>
              <a:defRPr/>
            </a:lvl1pPr>
            <a:lvl2pPr marL="0" indent="0">
              <a:spcBef>
                <a:spcPts val="1200"/>
              </a:spcBef>
              <a:buSzPct val="200000"/>
              <a:buFont typeface="+mj-lt"/>
              <a:buNone/>
              <a:defRPr/>
            </a:lvl2pPr>
            <a:lvl3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3pPr>
            <a:lvl4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4pPr>
            <a:lvl5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D5625-7FDB-491D-800F-666900A5EB8E}"/>
              </a:ext>
            </a:extLst>
          </p:cNvPr>
          <p:cNvSpPr/>
          <p:nvPr userDrawn="1"/>
        </p:nvSpPr>
        <p:spPr>
          <a:xfrm>
            <a:off x="0" y="2092833"/>
            <a:ext cx="12192000" cy="310937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6DB30-5506-40ED-A437-D60C29E0A98C}"/>
              </a:ext>
            </a:extLst>
          </p:cNvPr>
          <p:cNvSpPr/>
          <p:nvPr userDrawn="1"/>
        </p:nvSpPr>
        <p:spPr>
          <a:xfrm>
            <a:off x="2732" y="4221088"/>
            <a:ext cx="12192000" cy="32427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CB3836-D72C-4B88-AAC2-459136492D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3836" y="4545487"/>
            <a:ext cx="10166356" cy="1817190"/>
          </a:xfrm>
        </p:spPr>
        <p:txBody>
          <a:bodyPr numCol="2">
            <a:noAutofit/>
          </a:bodyPr>
          <a:lstStyle>
            <a:lvl1pPr marL="0" indent="0">
              <a:spcBef>
                <a:spcPts val="1200"/>
              </a:spcBef>
              <a:buSzPct val="200000"/>
              <a:buFont typeface="+mj-lt"/>
              <a:buNone/>
              <a:defRPr/>
            </a:lvl1pPr>
            <a:lvl2pPr marL="0" indent="0">
              <a:spcBef>
                <a:spcPts val="1200"/>
              </a:spcBef>
              <a:buSzPct val="200000"/>
              <a:buFont typeface="+mj-lt"/>
              <a:buNone/>
              <a:defRPr/>
            </a:lvl2pPr>
            <a:lvl3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3pPr>
            <a:lvl4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4pPr>
            <a:lvl5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0088" y="42760"/>
            <a:ext cx="10284386" cy="773762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 smtClean="0"/>
              <a:t>This is an agenda slide in Calibri Bold 26PT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3836" y="6586943"/>
            <a:ext cx="4114800" cy="184706"/>
          </a:xfrm>
          <a:prstGeom prst="rect">
            <a:avLst/>
          </a:prstGeom>
        </p:spPr>
        <p:txBody>
          <a:bodyPr/>
          <a:lstStyle/>
          <a:p>
            <a:fld id="{36C31CAD-8E4F-4C52-8981-557E0D83C732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836" y="6458458"/>
            <a:ext cx="4114800" cy="13196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00088" y="814278"/>
            <a:ext cx="10286160" cy="600921"/>
          </a:xfrm>
        </p:spPr>
        <p:txBody>
          <a:bodyPr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SUBHEADING IN Calibri REGULAR 18PT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CB3836-D72C-4B88-AAC2-459136492D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36" y="2403770"/>
            <a:ext cx="11176514" cy="1817190"/>
          </a:xfrm>
        </p:spPr>
        <p:txBody>
          <a:bodyPr numCol="2">
            <a:noAutofit/>
          </a:bodyPr>
          <a:lstStyle>
            <a:lvl1pPr marL="0" indent="0">
              <a:spcBef>
                <a:spcPts val="1200"/>
              </a:spcBef>
              <a:buSzPct val="200000"/>
              <a:buFont typeface="+mj-lt"/>
              <a:buNone/>
              <a:defRPr/>
            </a:lvl1pPr>
            <a:lvl2pPr marL="0" indent="0">
              <a:spcBef>
                <a:spcPts val="1200"/>
              </a:spcBef>
              <a:buSzPct val="200000"/>
              <a:buFont typeface="+mj-lt"/>
              <a:buNone/>
              <a:defRPr/>
            </a:lvl2pPr>
            <a:lvl3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3pPr>
            <a:lvl4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4pPr>
            <a:lvl5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D5625-7FDB-491D-800F-666900A5EB8E}"/>
              </a:ext>
            </a:extLst>
          </p:cNvPr>
          <p:cNvSpPr/>
          <p:nvPr userDrawn="1"/>
        </p:nvSpPr>
        <p:spPr>
          <a:xfrm>
            <a:off x="0" y="2092833"/>
            <a:ext cx="12192000" cy="310937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6DB30-5506-40ED-A437-D60C29E0A98C}"/>
              </a:ext>
            </a:extLst>
          </p:cNvPr>
          <p:cNvSpPr/>
          <p:nvPr userDrawn="1"/>
        </p:nvSpPr>
        <p:spPr>
          <a:xfrm>
            <a:off x="2732" y="4221088"/>
            <a:ext cx="12192000" cy="32427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CB3836-D72C-4B88-AAC2-459136492D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3836" y="4545487"/>
            <a:ext cx="11176514" cy="1817190"/>
          </a:xfrm>
        </p:spPr>
        <p:txBody>
          <a:bodyPr numCol="2">
            <a:noAutofit/>
          </a:bodyPr>
          <a:lstStyle>
            <a:lvl1pPr marL="0" indent="0">
              <a:spcBef>
                <a:spcPts val="1200"/>
              </a:spcBef>
              <a:buSzPct val="200000"/>
              <a:buFont typeface="+mj-lt"/>
              <a:buNone/>
              <a:defRPr/>
            </a:lvl1pPr>
            <a:lvl2pPr marL="0" indent="0">
              <a:spcBef>
                <a:spcPts val="1200"/>
              </a:spcBef>
              <a:buSzPct val="200000"/>
              <a:buFont typeface="+mj-lt"/>
              <a:buNone/>
              <a:defRPr/>
            </a:lvl2pPr>
            <a:lvl3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3pPr>
            <a:lvl4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4pPr>
            <a:lvl5pPr marL="594000" indent="-594000">
              <a:spcBef>
                <a:spcPts val="1200"/>
              </a:spcBef>
              <a:buSzPct val="200000"/>
              <a:buFont typeface="+mj-lt"/>
              <a:buAutoNum type="arabicPeriod"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513836" y="6586943"/>
            <a:ext cx="4114800" cy="184706"/>
          </a:xfrm>
          <a:prstGeom prst="rect">
            <a:avLst/>
          </a:prstGeom>
        </p:spPr>
        <p:txBody>
          <a:bodyPr/>
          <a:lstStyle/>
          <a:p>
            <a:fld id="{65C60988-280D-4BED-A863-EFF9C798595E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836" y="6458458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00088" y="42760"/>
            <a:ext cx="10284386" cy="773762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/>
              <a:t>HEADING LEVEL 1 in Calibri Bold 26PT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00088" y="814278"/>
            <a:ext cx="10286160" cy="600921"/>
          </a:xfrm>
        </p:spPr>
        <p:txBody>
          <a:bodyPr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SUBHEADING IN Calibri REGULAR 18PT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00088" y="1506398"/>
            <a:ext cx="6296025" cy="4343496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800"/>
            </a:lvl1pPr>
            <a:lvl2pPr>
              <a:lnSpc>
                <a:spcPct val="110000"/>
              </a:lnSpc>
              <a:spcBef>
                <a:spcPts val="0"/>
              </a:spcBef>
              <a:defRPr sz="18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400" baseline="0"/>
            </a:lvl3pPr>
            <a:lvl4pPr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 marL="326592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5pPr>
            <a:lvl6pPr marL="489888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6pPr>
          </a:lstStyle>
          <a:p>
            <a:pPr lvl="2"/>
            <a:r>
              <a:rPr lang="en-US" dirty="0"/>
              <a:t>Heading level 2 Calibri Bold 23pt</a:t>
            </a:r>
          </a:p>
          <a:p>
            <a:pPr lvl="2"/>
            <a:endParaRPr lang="en-US" dirty="0"/>
          </a:p>
          <a:p>
            <a:r>
              <a:rPr lang="en-US" dirty="0"/>
              <a:t>Body copy set in CALIBRI REGULAR 18pt. </a:t>
            </a:r>
            <a:r>
              <a:rPr lang="en-US" dirty="0" err="1"/>
              <a:t>Assit</a:t>
            </a:r>
            <a:r>
              <a:rPr lang="en-US" dirty="0"/>
              <a:t> am </a:t>
            </a:r>
            <a:r>
              <a:rPr lang="en-US" dirty="0" err="1"/>
              <a:t>reicit</a:t>
            </a:r>
            <a:r>
              <a:rPr lang="en-US" dirty="0"/>
              <a:t> et </a:t>
            </a:r>
            <a:r>
              <a:rPr lang="en-US" dirty="0" err="1"/>
              <a:t>harum</a:t>
            </a:r>
            <a:r>
              <a:rPr lang="en-US" dirty="0"/>
              <a:t> qui </a:t>
            </a:r>
            <a:r>
              <a:rPr lang="en-US" dirty="0" err="1"/>
              <a:t>officatur</a:t>
            </a:r>
            <a:r>
              <a:rPr lang="en-US" dirty="0"/>
              <a:t> mod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Heading level 3 Calibri Bold 18pt</a:t>
            </a:r>
          </a:p>
          <a:p>
            <a:r>
              <a:rPr lang="en-US" dirty="0"/>
              <a:t>Od </a:t>
            </a:r>
            <a:r>
              <a:rPr lang="en-US" dirty="0" err="1"/>
              <a:t>utempossi</a:t>
            </a:r>
            <a:r>
              <a:rPr lang="en-US" dirty="0"/>
              <a:t> </a:t>
            </a:r>
            <a:r>
              <a:rPr lang="en-US" dirty="0" err="1"/>
              <a:t>nonsedi</a:t>
            </a:r>
            <a:r>
              <a:rPr lang="en-US" dirty="0"/>
              <a:t> re </a:t>
            </a:r>
            <a:r>
              <a:rPr lang="en-US" dirty="0" err="1"/>
              <a:t>aut</a:t>
            </a:r>
            <a:r>
              <a:rPr lang="en-US" dirty="0"/>
              <a:t> a quo </a:t>
            </a:r>
            <a:r>
              <a:rPr lang="en-US" dirty="0" err="1"/>
              <a:t>blandel</a:t>
            </a:r>
            <a:r>
              <a:rPr lang="en-US" dirty="0"/>
              <a:t> </a:t>
            </a:r>
            <a:r>
              <a:rPr lang="en-US" dirty="0" err="1"/>
              <a:t>endelesed</a:t>
            </a:r>
            <a:r>
              <a:rPr lang="en-US" dirty="0"/>
              <a:t> que </a:t>
            </a:r>
            <a:r>
              <a:rPr lang="en-US" dirty="0" err="1"/>
              <a:t>ventio</a:t>
            </a:r>
            <a:r>
              <a:rPr lang="en-US" dirty="0"/>
              <a:t> </a:t>
            </a:r>
            <a:r>
              <a:rPr lang="en-US" dirty="0" err="1"/>
              <a:t>oditati</a:t>
            </a:r>
            <a:r>
              <a:rPr lang="en-US" dirty="0"/>
              <a:t> </a:t>
            </a:r>
            <a:r>
              <a:rPr lang="en-US" dirty="0" err="1"/>
              <a:t>berovide</a:t>
            </a:r>
            <a:r>
              <a:rPr lang="en-US" dirty="0"/>
              <a:t> res </a:t>
            </a:r>
            <a:r>
              <a:rPr lang="en-US" dirty="0" err="1"/>
              <a:t>nonem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moditium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ex </a:t>
            </a:r>
            <a:r>
              <a:rPr lang="en-US" dirty="0" err="1"/>
              <a:t>endis</a:t>
            </a:r>
            <a:r>
              <a:rPr lang="en-US" dirty="0"/>
              <a:t> ma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sinimod</a:t>
            </a:r>
            <a:r>
              <a:rPr lang="en-US" dirty="0"/>
              <a:t> </a:t>
            </a:r>
            <a:r>
              <a:rPr lang="en-US" dirty="0" err="1"/>
              <a:t>modist</a:t>
            </a:r>
            <a:r>
              <a:rPr lang="en-US" dirty="0"/>
              <a:t>. </a:t>
            </a:r>
          </a:p>
          <a:p>
            <a:r>
              <a:rPr lang="en-US" dirty="0"/>
              <a:t>Con resto </a:t>
            </a:r>
            <a:r>
              <a:rPr lang="en-US" dirty="0" err="1"/>
              <a:t>volorem</a:t>
            </a:r>
            <a:r>
              <a:rPr lang="en-US" dirty="0"/>
              <a:t> </a:t>
            </a:r>
            <a:r>
              <a:rPr lang="en-US" dirty="0" err="1"/>
              <a:t>poritiis</a:t>
            </a:r>
            <a:r>
              <a:rPr lang="en-US" dirty="0"/>
              <a:t> que </a:t>
            </a:r>
            <a:r>
              <a:rPr lang="en-US" dirty="0" err="1"/>
              <a:t>aceperio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Itat</a:t>
            </a:r>
            <a:r>
              <a:rPr lang="en-US" dirty="0"/>
              <a:t> </a:t>
            </a:r>
            <a:r>
              <a:rPr lang="en-US" dirty="0" err="1"/>
              <a:t>faccatendi</a:t>
            </a:r>
            <a:r>
              <a:rPr lang="en-US" dirty="0"/>
              <a:t> </a:t>
            </a:r>
            <a:r>
              <a:rPr lang="en-US" dirty="0" err="1"/>
              <a:t>coriam</a:t>
            </a:r>
            <a:r>
              <a:rPr lang="en-US" dirty="0"/>
              <a:t> </a:t>
            </a:r>
            <a:r>
              <a:rPr lang="en-US" dirty="0" err="1"/>
              <a:t>cullore</a:t>
            </a:r>
            <a:r>
              <a:rPr lang="en-US" dirty="0"/>
              <a:t> </a:t>
            </a:r>
            <a:r>
              <a:rPr lang="en-US" dirty="0" err="1"/>
              <a:t>perecus</a:t>
            </a:r>
            <a:r>
              <a:rPr lang="en-US" dirty="0"/>
              <a:t> </a:t>
            </a:r>
            <a:r>
              <a:rPr lang="en-US" dirty="0" err="1"/>
              <a:t>daectatecus</a:t>
            </a:r>
            <a:r>
              <a:rPr lang="en-US" dirty="0"/>
              <a:t>, </a:t>
            </a:r>
            <a:r>
              <a:rPr lang="en-US" dirty="0" err="1"/>
              <a:t>sequis</a:t>
            </a:r>
            <a:r>
              <a:rPr lang="en-US" dirty="0"/>
              <a:t> </a:t>
            </a:r>
            <a:r>
              <a:rPr lang="en-US" dirty="0" err="1"/>
              <a:t>apidictatque</a:t>
            </a:r>
            <a:r>
              <a:rPr lang="en-US" dirty="0"/>
              <a:t> </a:t>
            </a:r>
            <a:r>
              <a:rPr lang="en-US" dirty="0" err="1"/>
              <a:t>poria</a:t>
            </a:r>
            <a:r>
              <a:rPr lang="en-US" dirty="0"/>
              <a:t> </a:t>
            </a:r>
            <a:r>
              <a:rPr lang="en-US" dirty="0" err="1"/>
              <a:t>voloribust</a:t>
            </a:r>
            <a:r>
              <a:rPr lang="en-US" dirty="0"/>
              <a:t> </a:t>
            </a:r>
            <a:r>
              <a:rPr lang="en-US" dirty="0" err="1"/>
              <a:t>prore</a:t>
            </a:r>
            <a:r>
              <a:rPr lang="en-US" dirty="0"/>
              <a:t>, </a:t>
            </a:r>
            <a:r>
              <a:rPr lang="en-US" dirty="0" err="1"/>
              <a:t>senduntistis</a:t>
            </a:r>
            <a:r>
              <a:rPr lang="en-US" dirty="0"/>
              <a:t> </a:t>
            </a:r>
            <a:r>
              <a:rPr lang="en-US" dirty="0" err="1"/>
              <a:t>exces</a:t>
            </a:r>
            <a:r>
              <a:rPr lang="en-US" dirty="0"/>
              <a:t> </a:t>
            </a:r>
            <a:r>
              <a:rPr lang="en-US" dirty="0" err="1"/>
              <a:t>acero</a:t>
            </a:r>
            <a:r>
              <a:rPr lang="en-US" dirty="0"/>
              <a:t> ex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voluptur</a:t>
            </a:r>
            <a:r>
              <a:rPr lang="en-US" dirty="0"/>
              <a:t> </a:t>
            </a:r>
            <a:r>
              <a:rPr lang="en-US" dirty="0" err="1"/>
              <a:t>solupta</a:t>
            </a:r>
            <a:r>
              <a:rPr lang="en-US" dirty="0"/>
              <a:t> nonet </a:t>
            </a:r>
            <a:r>
              <a:rPr lang="en-US" dirty="0" err="1"/>
              <a:t>liquis</a:t>
            </a:r>
            <a:r>
              <a:rPr lang="en-US" dirty="0"/>
              <a:t> </a:t>
            </a:r>
            <a:r>
              <a:rPr lang="en-US" dirty="0" err="1"/>
              <a:t>estemquae</a:t>
            </a:r>
            <a:r>
              <a:rPr lang="en-US" dirty="0"/>
              <a:t> </a:t>
            </a:r>
            <a:r>
              <a:rPr lang="en-US" dirty="0" err="1"/>
              <a:t>optatem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moloreped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porae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94">
          <p15:clr>
            <a:srgbClr val="FBAE40"/>
          </p15:clr>
        </p15:guide>
        <p15:guide id="2" pos="4407">
          <p15:clr>
            <a:srgbClr val="FBAE40"/>
          </p15:clr>
        </p15:guide>
        <p15:guide id="3" orient="horz" pos="107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513836" y="6586943"/>
            <a:ext cx="4114800" cy="184706"/>
          </a:xfrm>
          <a:prstGeom prst="rect">
            <a:avLst/>
          </a:prstGeom>
        </p:spPr>
        <p:txBody>
          <a:bodyPr/>
          <a:lstStyle/>
          <a:p>
            <a:fld id="{26982A6E-034F-44CE-A711-34EEADC6EEEC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836" y="6458458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00088" y="42760"/>
            <a:ext cx="10284386" cy="773762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/>
              <a:t>GRAPHIC ELEMENTS AT YOUR DISPOSAL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359367" y="1326933"/>
            <a:ext cx="4631241" cy="18008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800"/>
            </a:lvl1pPr>
            <a:lvl2pPr>
              <a:lnSpc>
                <a:spcPct val="110000"/>
              </a:lnSpc>
              <a:spcBef>
                <a:spcPts val="0"/>
              </a:spcBef>
              <a:defRPr sz="18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400"/>
            </a:lvl3pPr>
            <a:lvl4pPr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 marL="326592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5pPr>
            <a:lvl6pPr marL="489888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6pPr>
          </a:lstStyle>
          <a:p>
            <a:pPr lvl="2"/>
            <a:r>
              <a:rPr lang="en-US" dirty="0"/>
              <a:t>Heading level 3 Calibri Bold 23pt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359368" y="912287"/>
            <a:ext cx="4631241" cy="307777"/>
          </a:xfrm>
          <a:prstGeom prst="rect">
            <a:avLst/>
          </a:prstGeom>
          <a:solidFill>
            <a:srgbClr val="44546A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274464" y="909578"/>
            <a:ext cx="4635500" cy="307777"/>
          </a:xfrm>
          <a:prstGeom prst="rect">
            <a:avLst/>
          </a:prstGeom>
          <a:solidFill>
            <a:srgbClr val="44546A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274464" y="1326932"/>
            <a:ext cx="4635500" cy="1800829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800"/>
            </a:lvl1pPr>
            <a:lvl2pPr>
              <a:lnSpc>
                <a:spcPct val="110000"/>
              </a:lnSpc>
              <a:spcBef>
                <a:spcPts val="0"/>
              </a:spcBef>
              <a:defRPr sz="18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400"/>
            </a:lvl3pPr>
            <a:lvl4pPr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 marL="326592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5pPr>
            <a:lvl6pPr marL="489888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6pPr>
          </a:lstStyle>
          <a:p>
            <a:pPr lvl="2"/>
            <a:r>
              <a:rPr lang="en-US" dirty="0"/>
              <a:t>Heading level 3 Calibri Bold 23pt</a:t>
            </a:r>
          </a:p>
        </p:txBody>
      </p:sp>
    </p:spTree>
    <p:extLst>
      <p:ext uri="{BB962C8B-B14F-4D97-AF65-F5344CB8AC3E}">
        <p14:creationId xmlns:p14="http://schemas.microsoft.com/office/powerpoint/2010/main" val="1403676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94">
          <p15:clr>
            <a:srgbClr val="FBAE40"/>
          </p15:clr>
        </p15:guide>
        <p15:guide id="2" pos="4407">
          <p15:clr>
            <a:srgbClr val="FBAE40"/>
          </p15:clr>
        </p15:guide>
        <p15:guide id="3" orient="horz" pos="109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513836" y="6586943"/>
            <a:ext cx="4114800" cy="184706"/>
          </a:xfrm>
          <a:prstGeom prst="rect">
            <a:avLst/>
          </a:prstGeom>
        </p:spPr>
        <p:txBody>
          <a:bodyPr/>
          <a:lstStyle/>
          <a:p>
            <a:fld id="{26982A6E-034F-44CE-A711-34EEADC6EEEC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836" y="6458458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00088" y="42760"/>
            <a:ext cx="10284386" cy="773762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/>
              <a:t>GRAPHIC ELEMENTS AT YOUR DISPOSAL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00088" y="814278"/>
            <a:ext cx="10286160" cy="600921"/>
          </a:xfrm>
        </p:spPr>
        <p:txBody>
          <a:bodyPr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SUBHEADING IN Calibri REGULAR 18PT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00088" y="1506398"/>
            <a:ext cx="10284386" cy="4343496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800"/>
            </a:lvl1pPr>
            <a:lvl2pPr>
              <a:lnSpc>
                <a:spcPct val="110000"/>
              </a:lnSpc>
              <a:spcBef>
                <a:spcPts val="0"/>
              </a:spcBef>
              <a:defRPr sz="18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400"/>
            </a:lvl3pPr>
            <a:lvl4pPr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 marL="326592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5pPr>
            <a:lvl6pPr marL="489888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6pPr>
          </a:lstStyle>
          <a:p>
            <a:pPr lvl="2"/>
            <a:r>
              <a:rPr lang="en-US" dirty="0"/>
              <a:t>Heading level 3 Calibri Bold 23pt</a:t>
            </a:r>
          </a:p>
        </p:txBody>
      </p:sp>
    </p:spTree>
    <p:extLst>
      <p:ext uri="{BB962C8B-B14F-4D97-AF65-F5344CB8AC3E}">
        <p14:creationId xmlns:p14="http://schemas.microsoft.com/office/powerpoint/2010/main" val="5815198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94">
          <p15:clr>
            <a:srgbClr val="FBAE40"/>
          </p15:clr>
        </p15:guide>
        <p15:guide id="2" pos="4407">
          <p15:clr>
            <a:srgbClr val="FBAE40"/>
          </p15:clr>
        </p15:guide>
        <p15:guide id="3" orient="horz" pos="10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00087" y="1506398"/>
            <a:ext cx="6116637" cy="4343496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800"/>
            </a:lvl1pPr>
            <a:lvl2pPr>
              <a:lnSpc>
                <a:spcPct val="110000"/>
              </a:lnSpc>
              <a:spcBef>
                <a:spcPts val="0"/>
              </a:spcBef>
              <a:defRPr sz="1800" baseline="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400"/>
            </a:lvl3pPr>
            <a:lvl4pPr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 marL="326592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5pPr>
            <a:lvl6pPr marL="489888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6pPr>
          </a:lstStyle>
          <a:p>
            <a:pPr lvl="0"/>
            <a:r>
              <a:rPr lang="en-US" dirty="0"/>
              <a:t>Body copy set in Calibri Regular 18pt</a:t>
            </a:r>
          </a:p>
          <a:p>
            <a:pPr lvl="1"/>
            <a:r>
              <a:rPr lang="en-US" dirty="0"/>
              <a:t>Heading level 2 Calibri Bold 18pt</a:t>
            </a:r>
          </a:p>
          <a:p>
            <a:pPr lvl="2"/>
            <a:r>
              <a:rPr lang="en-US" dirty="0"/>
              <a:t>Heading level 3 Calibri Bold 23pt</a:t>
            </a:r>
          </a:p>
          <a:p>
            <a:pPr lvl="3"/>
            <a:r>
              <a:rPr lang="en-US" dirty="0"/>
              <a:t>Bullet list level 1</a:t>
            </a:r>
          </a:p>
          <a:p>
            <a:pPr lvl="4"/>
            <a:r>
              <a:rPr lang="en-US" dirty="0"/>
              <a:t>Bullet list level 2</a:t>
            </a:r>
          </a:p>
          <a:p>
            <a:pPr lvl="5"/>
            <a:r>
              <a:rPr lang="en-US" dirty="0"/>
              <a:t>Bullet list level 3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513836" y="6586943"/>
            <a:ext cx="4114800" cy="184706"/>
          </a:xfrm>
          <a:prstGeom prst="rect">
            <a:avLst/>
          </a:prstGeom>
        </p:spPr>
        <p:txBody>
          <a:bodyPr/>
          <a:lstStyle/>
          <a:p>
            <a:fld id="{E758AEB4-1CED-4F11-AA7E-E2721964C301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836" y="6458458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 rot="21281151">
            <a:off x="7485421" y="1126142"/>
            <a:ext cx="3534370" cy="4572563"/>
          </a:xfrm>
          <a:solidFill>
            <a:schemeClr val="bg1">
              <a:lumMod val="95000"/>
            </a:schemeClr>
          </a:solidFill>
          <a:effectLst>
            <a:outerShdw blurRad="50800" dist="76200" dir="8100000" algn="tr" rotWithShape="0">
              <a:prstClr val="black">
                <a:alpha val="17000"/>
              </a:prstClr>
            </a:outerShdw>
          </a:effectLst>
        </p:spPr>
        <p:txBody>
          <a:bodyPr anchor="ctr"/>
          <a:lstStyle>
            <a:lvl1pPr algn="ctr">
              <a:defRPr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00088" y="42760"/>
            <a:ext cx="10284386" cy="773762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/>
              <a:t>HEADING LEVEL 1 in Calibri Bold 26PT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00088" y="814278"/>
            <a:ext cx="10286160" cy="600921"/>
          </a:xfrm>
        </p:spPr>
        <p:txBody>
          <a:bodyPr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SUBHEADING IN Calibri REGULAR 18PT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451062" y="2557367"/>
            <a:ext cx="13360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After inserting an</a:t>
            </a:r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image, </a:t>
            </a:r>
            <a:b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you can use </a:t>
            </a:r>
            <a:b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crop -&gt; fit function to resize your image inside the frame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201734" y="3301146"/>
            <a:ext cx="218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&lt;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530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94">
          <p15:clr>
            <a:srgbClr val="FBAE40"/>
          </p15:clr>
        </p15:guide>
        <p15:guide id="2" pos="440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 rot="21281151">
            <a:off x="7135977" y="1129844"/>
            <a:ext cx="4063656" cy="2633201"/>
          </a:xfrm>
          <a:solidFill>
            <a:schemeClr val="bg1">
              <a:lumMod val="95000"/>
            </a:schemeClr>
          </a:solidFill>
          <a:effectLst>
            <a:outerShdw blurRad="50800" dist="76200" dir="8100000" algn="tr" rotWithShape="0">
              <a:prstClr val="black">
                <a:alpha val="17000"/>
              </a:prstClr>
            </a:outerShdw>
          </a:effectLst>
        </p:spPr>
        <p:txBody>
          <a:bodyPr anchor="ctr"/>
          <a:lstStyle>
            <a:lvl1pPr algn="ctr">
              <a:defRPr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 rot="227840">
            <a:off x="7475851" y="3386108"/>
            <a:ext cx="3907962" cy="2525739"/>
          </a:xfrm>
          <a:solidFill>
            <a:schemeClr val="bg1">
              <a:lumMod val="95000"/>
            </a:schemeClr>
          </a:solidFill>
          <a:effectLst>
            <a:outerShdw blurRad="50800" dist="76200" dir="8100000" algn="tr" rotWithShape="0">
              <a:prstClr val="black">
                <a:alpha val="17000"/>
              </a:prstClr>
            </a:outerShdw>
          </a:effectLst>
        </p:spPr>
        <p:txBody>
          <a:bodyPr anchor="ctr"/>
          <a:lstStyle>
            <a:lvl1pPr algn="ctr">
              <a:defRPr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513836" y="6586943"/>
            <a:ext cx="4114800" cy="184706"/>
          </a:xfrm>
          <a:prstGeom prst="rect">
            <a:avLst/>
          </a:prstGeom>
        </p:spPr>
        <p:txBody>
          <a:bodyPr/>
          <a:lstStyle/>
          <a:p>
            <a:fld id="{A72D8638-CEA2-476C-B8AF-A6B6C8AC539A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836" y="6458458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00088" y="1506398"/>
            <a:ext cx="6116637" cy="4343496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800"/>
            </a:lvl1pPr>
            <a:lvl2pPr>
              <a:lnSpc>
                <a:spcPct val="110000"/>
              </a:lnSpc>
              <a:spcBef>
                <a:spcPts val="0"/>
              </a:spcBef>
              <a:defRPr sz="18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400"/>
            </a:lvl3pPr>
            <a:lvl4pPr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 marL="326592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5pPr>
            <a:lvl6pPr marL="489888" indent="-16329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6pPr>
          </a:lstStyle>
          <a:p>
            <a:pPr lvl="0"/>
            <a:r>
              <a:rPr lang="en-US" dirty="0"/>
              <a:t>Body copy set in Calibri Regular 18pt</a:t>
            </a:r>
          </a:p>
          <a:p>
            <a:pPr lvl="1"/>
            <a:r>
              <a:rPr lang="en-US" dirty="0"/>
              <a:t>Heading level 2 Calibri Bold 18pt</a:t>
            </a:r>
          </a:p>
          <a:p>
            <a:pPr lvl="2"/>
            <a:r>
              <a:rPr lang="en-US" dirty="0"/>
              <a:t>Heading level 3 Calibri Bold 23pt</a:t>
            </a:r>
          </a:p>
          <a:p>
            <a:pPr lvl="3"/>
            <a:r>
              <a:rPr lang="en-US" dirty="0"/>
              <a:t>Bullet list level 1</a:t>
            </a:r>
          </a:p>
          <a:p>
            <a:pPr lvl="4"/>
            <a:r>
              <a:rPr lang="en-US" dirty="0"/>
              <a:t>Bullet list level 2</a:t>
            </a:r>
          </a:p>
          <a:p>
            <a:pPr lvl="5"/>
            <a:r>
              <a:rPr lang="en-US" dirty="0"/>
              <a:t>Bullet list level 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0088" y="42760"/>
            <a:ext cx="10284386" cy="773762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en-US" dirty="0"/>
              <a:t>HEADING LEVEL 1 in Calibri Bold 26PT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00088" y="814278"/>
            <a:ext cx="10286160" cy="600921"/>
          </a:xfrm>
        </p:spPr>
        <p:txBody>
          <a:bodyPr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SUBHEADING IN Calibri REGULAR 18PT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451062" y="2557367"/>
            <a:ext cx="13360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After inserting an</a:t>
            </a:r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image, </a:t>
            </a:r>
            <a:b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you can use </a:t>
            </a:r>
            <a:b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crop -&gt; fit function to resize your image inside the frame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2201734" y="3301146"/>
            <a:ext cx="218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&lt;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69024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94">
          <p15:clr>
            <a:srgbClr val="FBAE40"/>
          </p15:clr>
        </p15:guide>
        <p15:guide id="2" pos="440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 Division Logo 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4"/>
          <p:cNvSpPr>
            <a:spLocks noGrp="1"/>
          </p:cNvSpPr>
          <p:nvPr>
            <p:ph type="pic" sz="quarter" idx="20"/>
          </p:nvPr>
        </p:nvSpPr>
        <p:spPr>
          <a:xfrm>
            <a:off x="-1" y="4220609"/>
            <a:ext cx="12192001" cy="2637392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8808" y="4816669"/>
            <a:ext cx="9064771" cy="674596"/>
          </a:xfrm>
        </p:spPr>
        <p:txBody>
          <a:bodyPr anchor="b">
            <a:noAutofit/>
          </a:bodyPr>
          <a:lstStyle>
            <a:lvl1pPr algn="l">
              <a:defRPr sz="2800" b="1" i="0" cap="none" baseline="0">
                <a:solidFill>
                  <a:srgbClr val="00A8D7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This is a cover page in Calibri Bold 28pt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978808" y="5856988"/>
            <a:ext cx="3600000" cy="140395"/>
          </a:xfrm>
        </p:spPr>
        <p:txBody>
          <a:bodyPr>
            <a:noAutofit/>
          </a:bodyPr>
          <a:lstStyle>
            <a:lvl1pPr marL="0" indent="0">
              <a:buNone/>
              <a:defRPr sz="12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VERSION 1.1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978808" y="5526972"/>
            <a:ext cx="9064771" cy="289632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50398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3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1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8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IN CALIBRI BOLD 18PT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2275211" y="5115438"/>
            <a:ext cx="1727508" cy="1169551"/>
            <a:chOff x="-1452162" y="5727391"/>
            <a:chExt cx="1654977" cy="1169551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1202834" y="5727391"/>
              <a:ext cx="140564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The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brush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stroke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should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only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contain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text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, no images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aside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logo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-1452162" y="5954264"/>
              <a:ext cx="2185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&lt;</a:t>
              </a: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-851984" y="1086146"/>
            <a:ext cx="687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FAA707-1C8B-4747-8684-3804396A51DD}"/>
              </a:ext>
            </a:extLst>
          </p:cNvPr>
          <p:cNvSpPr/>
          <p:nvPr userDrawn="1"/>
        </p:nvSpPr>
        <p:spPr>
          <a:xfrm>
            <a:off x="-2762601" y="439816"/>
            <a:ext cx="24197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These are example images </a:t>
            </a:r>
            <a:r>
              <a:rPr lang="mr-IN" sz="14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en-GB" sz="1400" baseline="0" dirty="0">
                <a:solidFill>
                  <a:schemeClr val="bg1">
                    <a:lumMod val="50000"/>
                  </a:schemeClr>
                </a:solidFill>
              </a:rPr>
              <a:t> can change the image as you want. Please go to ‘Design -&gt; Format Background’ and choose an image.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53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 Division Logo 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4"/>
          <p:cNvSpPr>
            <a:spLocks noGrp="1"/>
          </p:cNvSpPr>
          <p:nvPr>
            <p:ph type="pic" sz="quarter" idx="20"/>
          </p:nvPr>
        </p:nvSpPr>
        <p:spPr>
          <a:xfrm>
            <a:off x="-1" y="4220609"/>
            <a:ext cx="12192001" cy="2637392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8808" y="4816669"/>
            <a:ext cx="9064771" cy="674596"/>
          </a:xfrm>
        </p:spPr>
        <p:txBody>
          <a:bodyPr anchor="b">
            <a:noAutofit/>
          </a:bodyPr>
          <a:lstStyle>
            <a:lvl1pPr algn="l">
              <a:defRPr sz="2800" b="1" i="0" cap="none" baseline="0">
                <a:solidFill>
                  <a:srgbClr val="00A8D7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This is a cover page in Calibri Bold 28pt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978808" y="5856988"/>
            <a:ext cx="3600000" cy="140395"/>
          </a:xfrm>
        </p:spPr>
        <p:txBody>
          <a:bodyPr>
            <a:noAutofit/>
          </a:bodyPr>
          <a:lstStyle>
            <a:lvl1pPr marL="0" indent="0">
              <a:buNone/>
              <a:defRPr sz="12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VERSION 1.1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978808" y="6040080"/>
            <a:ext cx="1800000" cy="184706"/>
          </a:xfrm>
          <a:prstGeom prst="rect">
            <a:avLst/>
          </a:prstGeom>
        </p:spPr>
        <p:txBody>
          <a:bodyPr tIns="0" rIns="0" bIns="0" anchor="t"/>
          <a:lstStyle>
            <a:lvl1pPr>
              <a:defRPr sz="1200" b="0" cap="all" baseline="0">
                <a:solidFill>
                  <a:schemeClr val="tx2"/>
                </a:solidFill>
              </a:defRPr>
            </a:lvl1pPr>
          </a:lstStyle>
          <a:p>
            <a:fld id="{19D03B49-7FCE-41A4-B7F1-13C2CF5B5AD1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978808" y="5526972"/>
            <a:ext cx="9064771" cy="289632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50398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3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1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8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IN CALIBRI BOLD 18PT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2275211" y="5115438"/>
            <a:ext cx="1727508" cy="1169551"/>
            <a:chOff x="-1452162" y="5727391"/>
            <a:chExt cx="1654977" cy="1169551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1202834" y="5727391"/>
              <a:ext cx="140564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The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brush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stroke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should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only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contain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text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, no images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aside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logo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-1452162" y="5954264"/>
              <a:ext cx="2185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&lt;</a:t>
              </a: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-851984" y="1086146"/>
            <a:ext cx="687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FC4418-0EEC-4AA8-BCA8-0B1F4E91F07B}"/>
              </a:ext>
            </a:extLst>
          </p:cNvPr>
          <p:cNvSpPr/>
          <p:nvPr userDrawn="1"/>
        </p:nvSpPr>
        <p:spPr>
          <a:xfrm>
            <a:off x="-2762601" y="439816"/>
            <a:ext cx="24197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These are example images </a:t>
            </a:r>
            <a:r>
              <a:rPr lang="mr-IN" sz="14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en-GB" sz="1400" baseline="0" dirty="0">
                <a:solidFill>
                  <a:schemeClr val="bg1">
                    <a:lumMod val="50000"/>
                  </a:schemeClr>
                </a:solidFill>
              </a:rPr>
              <a:t> can change the image as you want. Please go to ‘Design -&gt; Format Background’ and choose an image.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84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 Division Logo 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4"/>
          <p:cNvSpPr>
            <a:spLocks noGrp="1"/>
          </p:cNvSpPr>
          <p:nvPr>
            <p:ph type="pic" sz="quarter" idx="20"/>
          </p:nvPr>
        </p:nvSpPr>
        <p:spPr>
          <a:xfrm>
            <a:off x="-1" y="4220609"/>
            <a:ext cx="12192001" cy="2637392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8808" y="4816669"/>
            <a:ext cx="9064771" cy="674596"/>
          </a:xfrm>
        </p:spPr>
        <p:txBody>
          <a:bodyPr anchor="b">
            <a:noAutofit/>
          </a:bodyPr>
          <a:lstStyle>
            <a:lvl1pPr algn="l">
              <a:defRPr sz="2800" b="1" i="0" cap="none" baseline="0">
                <a:solidFill>
                  <a:srgbClr val="00A8D7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This is a cover page in Calibri Bold 28pt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978808" y="5856988"/>
            <a:ext cx="3600000" cy="140395"/>
          </a:xfrm>
        </p:spPr>
        <p:txBody>
          <a:bodyPr>
            <a:noAutofit/>
          </a:bodyPr>
          <a:lstStyle>
            <a:lvl1pPr marL="0" indent="0">
              <a:buNone/>
              <a:defRPr sz="12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VERSION 1.1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978808" y="6040080"/>
            <a:ext cx="1800000" cy="184706"/>
          </a:xfrm>
          <a:prstGeom prst="rect">
            <a:avLst/>
          </a:prstGeom>
        </p:spPr>
        <p:txBody>
          <a:bodyPr tIns="0" rIns="0" bIns="0" anchor="t"/>
          <a:lstStyle>
            <a:lvl1pPr>
              <a:defRPr sz="1200" b="0" cap="all" baseline="0">
                <a:solidFill>
                  <a:schemeClr val="tx2"/>
                </a:solidFill>
              </a:defRPr>
            </a:lvl1pPr>
          </a:lstStyle>
          <a:p>
            <a:fld id="{35811053-56F7-4007-89D1-32097C71A08C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978808" y="5526972"/>
            <a:ext cx="9064771" cy="289632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50398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3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1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8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IN CALIBRI BOLD 18PT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2275211" y="5115438"/>
            <a:ext cx="1727508" cy="1169551"/>
            <a:chOff x="-1452162" y="5727391"/>
            <a:chExt cx="1654977" cy="1169551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1202834" y="5727391"/>
              <a:ext cx="140564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The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brush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stroke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should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only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contain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text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, no images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aside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logo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-1452162" y="5954264"/>
              <a:ext cx="2185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&lt;</a:t>
              </a:r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-2762601" y="439816"/>
            <a:ext cx="24197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These are example images </a:t>
            </a:r>
            <a:r>
              <a:rPr lang="mr-IN" sz="14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en-GB" sz="1400" baseline="0" dirty="0">
                <a:solidFill>
                  <a:schemeClr val="bg1">
                    <a:lumMod val="50000"/>
                  </a:schemeClr>
                </a:solidFill>
              </a:rPr>
              <a:t> can change the image as you want. Please go to ‘Design -&gt; Format Background’ and choose an image.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-851984" y="1086146"/>
            <a:ext cx="687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839402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 Division Logo 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4"/>
          <p:cNvSpPr>
            <a:spLocks noGrp="1"/>
          </p:cNvSpPr>
          <p:nvPr>
            <p:ph type="pic" sz="quarter" idx="20"/>
          </p:nvPr>
        </p:nvSpPr>
        <p:spPr>
          <a:xfrm>
            <a:off x="-1" y="4220609"/>
            <a:ext cx="12192001" cy="2637392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8808" y="4816669"/>
            <a:ext cx="9064771" cy="674596"/>
          </a:xfrm>
        </p:spPr>
        <p:txBody>
          <a:bodyPr anchor="b">
            <a:noAutofit/>
          </a:bodyPr>
          <a:lstStyle>
            <a:lvl1pPr algn="l">
              <a:defRPr sz="2800" b="1" i="0" cap="none" baseline="0">
                <a:solidFill>
                  <a:srgbClr val="00A8D7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This is a cover page in Calibri Bold 28pt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978808" y="5856988"/>
            <a:ext cx="3600000" cy="140395"/>
          </a:xfrm>
        </p:spPr>
        <p:txBody>
          <a:bodyPr>
            <a:noAutofit/>
          </a:bodyPr>
          <a:lstStyle>
            <a:lvl1pPr marL="0" indent="0">
              <a:buNone/>
              <a:defRPr sz="12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VERSION 1.1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978808" y="6040080"/>
            <a:ext cx="1800000" cy="184706"/>
          </a:xfrm>
          <a:prstGeom prst="rect">
            <a:avLst/>
          </a:prstGeom>
        </p:spPr>
        <p:txBody>
          <a:bodyPr tIns="0" rIns="0" bIns="0" anchor="t"/>
          <a:lstStyle>
            <a:lvl1pPr>
              <a:defRPr sz="1200" b="0" cap="all" baseline="0">
                <a:solidFill>
                  <a:schemeClr val="tx2"/>
                </a:solidFill>
              </a:defRPr>
            </a:lvl1pPr>
          </a:lstStyle>
          <a:p>
            <a:fld id="{B12412D3-A706-43EE-B12C-0FAE80CFB275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978808" y="5526972"/>
            <a:ext cx="9064771" cy="289632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50398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3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1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8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IN CALIBRI BOLD 18PT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2275211" y="5115438"/>
            <a:ext cx="1727508" cy="1169551"/>
            <a:chOff x="-1452162" y="5727391"/>
            <a:chExt cx="1654977" cy="1169551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1202834" y="5727391"/>
              <a:ext cx="140564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The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brush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stroke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should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only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contain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text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, no images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aside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logo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-1452162" y="5954264"/>
              <a:ext cx="2185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&lt;</a:t>
              </a: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-851984" y="1086146"/>
            <a:ext cx="687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EABA6-03E1-4CF3-8D1B-52399952464A}"/>
              </a:ext>
            </a:extLst>
          </p:cNvPr>
          <p:cNvSpPr/>
          <p:nvPr userDrawn="1"/>
        </p:nvSpPr>
        <p:spPr>
          <a:xfrm>
            <a:off x="-2762601" y="439816"/>
            <a:ext cx="24197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These are example images </a:t>
            </a:r>
            <a:r>
              <a:rPr lang="mr-IN" sz="14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en-GB" sz="1400" baseline="0" dirty="0">
                <a:solidFill>
                  <a:schemeClr val="bg1">
                    <a:lumMod val="50000"/>
                  </a:schemeClr>
                </a:solidFill>
              </a:rPr>
              <a:t> can change the image as you want. Please go to ‘Design -&gt; Format Background’ and choose an image.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21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7"/>
          <p:cNvSpPr>
            <a:spLocks noEditPoints="1"/>
          </p:cNvSpPr>
          <p:nvPr userDrawn="1"/>
        </p:nvSpPr>
        <p:spPr bwMode="auto">
          <a:xfrm>
            <a:off x="1414278" y="1105860"/>
            <a:ext cx="17197060" cy="4493650"/>
          </a:xfrm>
          <a:custGeom>
            <a:avLst/>
            <a:gdLst>
              <a:gd name="T0" fmla="*/ 1524 w 1559"/>
              <a:gd name="T1" fmla="*/ 340 h 542"/>
              <a:gd name="T2" fmla="*/ 1484 w 1559"/>
              <a:gd name="T3" fmla="*/ 278 h 542"/>
              <a:gd name="T4" fmla="*/ 1407 w 1559"/>
              <a:gd name="T5" fmla="*/ 209 h 542"/>
              <a:gd name="T6" fmla="*/ 1359 w 1559"/>
              <a:gd name="T7" fmla="*/ 181 h 542"/>
              <a:gd name="T8" fmla="*/ 349 w 1559"/>
              <a:gd name="T9" fmla="*/ 25 h 542"/>
              <a:gd name="T10" fmla="*/ 245 w 1559"/>
              <a:gd name="T11" fmla="*/ 67 h 542"/>
              <a:gd name="T12" fmla="*/ 196 w 1559"/>
              <a:gd name="T13" fmla="*/ 70 h 542"/>
              <a:gd name="T14" fmla="*/ 129 w 1559"/>
              <a:gd name="T15" fmla="*/ 102 h 542"/>
              <a:gd name="T16" fmla="*/ 73 w 1559"/>
              <a:gd name="T17" fmla="*/ 123 h 542"/>
              <a:gd name="T18" fmla="*/ 37 w 1559"/>
              <a:gd name="T19" fmla="*/ 196 h 542"/>
              <a:gd name="T20" fmla="*/ 12 w 1559"/>
              <a:gd name="T21" fmla="*/ 277 h 542"/>
              <a:gd name="T22" fmla="*/ 6 w 1559"/>
              <a:gd name="T23" fmla="*/ 359 h 542"/>
              <a:gd name="T24" fmla="*/ 67 w 1559"/>
              <a:gd name="T25" fmla="*/ 465 h 542"/>
              <a:gd name="T26" fmla="*/ 291 w 1559"/>
              <a:gd name="T27" fmla="*/ 481 h 542"/>
              <a:gd name="T28" fmla="*/ 421 w 1559"/>
              <a:gd name="T29" fmla="*/ 451 h 542"/>
              <a:gd name="T30" fmla="*/ 440 w 1559"/>
              <a:gd name="T31" fmla="*/ 431 h 542"/>
              <a:gd name="T32" fmla="*/ 524 w 1559"/>
              <a:gd name="T33" fmla="*/ 442 h 542"/>
              <a:gd name="T34" fmla="*/ 644 w 1559"/>
              <a:gd name="T35" fmla="*/ 436 h 542"/>
              <a:gd name="T36" fmla="*/ 676 w 1559"/>
              <a:gd name="T37" fmla="*/ 427 h 542"/>
              <a:gd name="T38" fmla="*/ 737 w 1559"/>
              <a:gd name="T39" fmla="*/ 434 h 542"/>
              <a:gd name="T40" fmla="*/ 820 w 1559"/>
              <a:gd name="T41" fmla="*/ 433 h 542"/>
              <a:gd name="T42" fmla="*/ 937 w 1559"/>
              <a:gd name="T43" fmla="*/ 419 h 542"/>
              <a:gd name="T44" fmla="*/ 1145 w 1559"/>
              <a:gd name="T45" fmla="*/ 477 h 542"/>
              <a:gd name="T46" fmla="*/ 1297 w 1559"/>
              <a:gd name="T47" fmla="*/ 541 h 542"/>
              <a:gd name="T48" fmla="*/ 1250 w 1559"/>
              <a:gd name="T49" fmla="*/ 497 h 542"/>
              <a:gd name="T50" fmla="*/ 1404 w 1559"/>
              <a:gd name="T51" fmla="*/ 521 h 542"/>
              <a:gd name="T52" fmla="*/ 398 w 1559"/>
              <a:gd name="T53" fmla="*/ 458 h 542"/>
              <a:gd name="T54" fmla="*/ 126 w 1559"/>
              <a:gd name="T55" fmla="*/ 457 h 542"/>
              <a:gd name="T56" fmla="*/ 187 w 1559"/>
              <a:gd name="T57" fmla="*/ 153 h 542"/>
              <a:gd name="T58" fmla="*/ 211 w 1559"/>
              <a:gd name="T59" fmla="*/ 435 h 542"/>
              <a:gd name="T60" fmla="*/ 289 w 1559"/>
              <a:gd name="T61" fmla="*/ 56 h 542"/>
              <a:gd name="T62" fmla="*/ 262 w 1559"/>
              <a:gd name="T63" fmla="*/ 483 h 542"/>
              <a:gd name="T64" fmla="*/ 133 w 1559"/>
              <a:gd name="T65" fmla="*/ 465 h 542"/>
              <a:gd name="T66" fmla="*/ 168 w 1559"/>
              <a:gd name="T67" fmla="*/ 467 h 542"/>
              <a:gd name="T68" fmla="*/ 264 w 1559"/>
              <a:gd name="T69" fmla="*/ 471 h 542"/>
              <a:gd name="T70" fmla="*/ 269 w 1559"/>
              <a:gd name="T71" fmla="*/ 479 h 542"/>
              <a:gd name="T72" fmla="*/ 289 w 1559"/>
              <a:gd name="T73" fmla="*/ 480 h 542"/>
              <a:gd name="T74" fmla="*/ 306 w 1559"/>
              <a:gd name="T75" fmla="*/ 455 h 542"/>
              <a:gd name="T76" fmla="*/ 349 w 1559"/>
              <a:gd name="T77" fmla="*/ 451 h 542"/>
              <a:gd name="T78" fmla="*/ 321 w 1559"/>
              <a:gd name="T79" fmla="*/ 448 h 542"/>
              <a:gd name="T80" fmla="*/ 380 w 1559"/>
              <a:gd name="T81" fmla="*/ 436 h 542"/>
              <a:gd name="T82" fmla="*/ 584 w 1559"/>
              <a:gd name="T83" fmla="*/ 415 h 542"/>
              <a:gd name="T84" fmla="*/ 613 w 1559"/>
              <a:gd name="T85" fmla="*/ 411 h 542"/>
              <a:gd name="T86" fmla="*/ 751 w 1559"/>
              <a:gd name="T87" fmla="*/ 425 h 542"/>
              <a:gd name="T88" fmla="*/ 825 w 1559"/>
              <a:gd name="T89" fmla="*/ 415 h 542"/>
              <a:gd name="T90" fmla="*/ 859 w 1559"/>
              <a:gd name="T91" fmla="*/ 412 h 542"/>
              <a:gd name="T92" fmla="*/ 1145 w 1559"/>
              <a:gd name="T93" fmla="*/ 454 h 542"/>
              <a:gd name="T94" fmla="*/ 1271 w 1559"/>
              <a:gd name="T95" fmla="*/ 487 h 542"/>
              <a:gd name="T96" fmla="*/ 1279 w 1559"/>
              <a:gd name="T97" fmla="*/ 491 h 542"/>
              <a:gd name="T98" fmla="*/ 1410 w 1559"/>
              <a:gd name="T99" fmla="*/ 207 h 542"/>
              <a:gd name="T100" fmla="*/ 45 w 1559"/>
              <a:gd name="T101" fmla="*/ 522 h 542"/>
              <a:gd name="T102" fmla="*/ 149 w 1559"/>
              <a:gd name="T103" fmla="*/ 532 h 542"/>
              <a:gd name="T104" fmla="*/ 126 w 1559"/>
              <a:gd name="T105" fmla="*/ 537 h 542"/>
              <a:gd name="T106" fmla="*/ 173 w 1559"/>
              <a:gd name="T107" fmla="*/ 520 h 542"/>
              <a:gd name="T108" fmla="*/ 456 w 1559"/>
              <a:gd name="T109" fmla="*/ 455 h 542"/>
              <a:gd name="T110" fmla="*/ 458 w 1559"/>
              <a:gd name="T111" fmla="*/ 4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9" h="542">
                <a:moveTo>
                  <a:pt x="1559" y="392"/>
                </a:moveTo>
                <a:cubicBezTo>
                  <a:pt x="1555" y="385"/>
                  <a:pt x="1555" y="394"/>
                  <a:pt x="1548" y="392"/>
                </a:cubicBezTo>
                <a:cubicBezTo>
                  <a:pt x="1552" y="382"/>
                  <a:pt x="1544" y="393"/>
                  <a:pt x="1545" y="387"/>
                </a:cubicBezTo>
                <a:cubicBezTo>
                  <a:pt x="1550" y="382"/>
                  <a:pt x="1544" y="378"/>
                  <a:pt x="1551" y="376"/>
                </a:cubicBezTo>
                <a:cubicBezTo>
                  <a:pt x="1544" y="376"/>
                  <a:pt x="1533" y="369"/>
                  <a:pt x="1538" y="362"/>
                </a:cubicBezTo>
                <a:cubicBezTo>
                  <a:pt x="1540" y="363"/>
                  <a:pt x="1541" y="375"/>
                  <a:pt x="1546" y="368"/>
                </a:cubicBezTo>
                <a:cubicBezTo>
                  <a:pt x="1538" y="357"/>
                  <a:pt x="1531" y="345"/>
                  <a:pt x="1525" y="333"/>
                </a:cubicBezTo>
                <a:cubicBezTo>
                  <a:pt x="1524" y="337"/>
                  <a:pt x="1527" y="340"/>
                  <a:pt x="1524" y="340"/>
                </a:cubicBezTo>
                <a:cubicBezTo>
                  <a:pt x="1523" y="340"/>
                  <a:pt x="1521" y="340"/>
                  <a:pt x="1520" y="339"/>
                </a:cubicBezTo>
                <a:cubicBezTo>
                  <a:pt x="1528" y="327"/>
                  <a:pt x="1516" y="322"/>
                  <a:pt x="1512" y="317"/>
                </a:cubicBezTo>
                <a:cubicBezTo>
                  <a:pt x="1514" y="316"/>
                  <a:pt x="1517" y="317"/>
                  <a:pt x="1517" y="315"/>
                </a:cubicBezTo>
                <a:cubicBezTo>
                  <a:pt x="1510" y="311"/>
                  <a:pt x="1512" y="297"/>
                  <a:pt x="1503" y="305"/>
                </a:cubicBezTo>
                <a:cubicBezTo>
                  <a:pt x="1509" y="296"/>
                  <a:pt x="1505" y="293"/>
                  <a:pt x="1500" y="298"/>
                </a:cubicBezTo>
                <a:cubicBezTo>
                  <a:pt x="1505" y="291"/>
                  <a:pt x="1495" y="282"/>
                  <a:pt x="1500" y="288"/>
                </a:cubicBezTo>
                <a:cubicBezTo>
                  <a:pt x="1499" y="291"/>
                  <a:pt x="1499" y="297"/>
                  <a:pt x="1496" y="297"/>
                </a:cubicBezTo>
                <a:cubicBezTo>
                  <a:pt x="1494" y="284"/>
                  <a:pt x="1473" y="294"/>
                  <a:pt x="1484" y="278"/>
                </a:cubicBezTo>
                <a:cubicBezTo>
                  <a:pt x="1478" y="266"/>
                  <a:pt x="1466" y="271"/>
                  <a:pt x="1462" y="260"/>
                </a:cubicBezTo>
                <a:cubicBezTo>
                  <a:pt x="1457" y="262"/>
                  <a:pt x="1463" y="269"/>
                  <a:pt x="1459" y="269"/>
                </a:cubicBezTo>
                <a:cubicBezTo>
                  <a:pt x="1451" y="253"/>
                  <a:pt x="1442" y="217"/>
                  <a:pt x="1425" y="234"/>
                </a:cubicBezTo>
                <a:cubicBezTo>
                  <a:pt x="1423" y="232"/>
                  <a:pt x="1421" y="230"/>
                  <a:pt x="1419" y="228"/>
                </a:cubicBezTo>
                <a:cubicBezTo>
                  <a:pt x="1419" y="221"/>
                  <a:pt x="1426" y="220"/>
                  <a:pt x="1419" y="216"/>
                </a:cubicBezTo>
                <a:cubicBezTo>
                  <a:pt x="1417" y="220"/>
                  <a:pt x="1419" y="230"/>
                  <a:pt x="1415" y="230"/>
                </a:cubicBezTo>
                <a:cubicBezTo>
                  <a:pt x="1407" y="220"/>
                  <a:pt x="1401" y="214"/>
                  <a:pt x="1396" y="207"/>
                </a:cubicBezTo>
                <a:cubicBezTo>
                  <a:pt x="1402" y="205"/>
                  <a:pt x="1406" y="214"/>
                  <a:pt x="1407" y="209"/>
                </a:cubicBezTo>
                <a:cubicBezTo>
                  <a:pt x="1402" y="208"/>
                  <a:pt x="1397" y="195"/>
                  <a:pt x="1393" y="200"/>
                </a:cubicBezTo>
                <a:cubicBezTo>
                  <a:pt x="1400" y="202"/>
                  <a:pt x="1394" y="208"/>
                  <a:pt x="1390" y="208"/>
                </a:cubicBezTo>
                <a:cubicBezTo>
                  <a:pt x="1390" y="204"/>
                  <a:pt x="1389" y="200"/>
                  <a:pt x="1387" y="198"/>
                </a:cubicBezTo>
                <a:cubicBezTo>
                  <a:pt x="1386" y="201"/>
                  <a:pt x="1386" y="205"/>
                  <a:pt x="1384" y="205"/>
                </a:cubicBezTo>
                <a:cubicBezTo>
                  <a:pt x="1377" y="201"/>
                  <a:pt x="1379" y="191"/>
                  <a:pt x="1373" y="186"/>
                </a:cubicBezTo>
                <a:cubicBezTo>
                  <a:pt x="1372" y="190"/>
                  <a:pt x="1373" y="195"/>
                  <a:pt x="1370" y="195"/>
                </a:cubicBezTo>
                <a:cubicBezTo>
                  <a:pt x="1372" y="184"/>
                  <a:pt x="1364" y="184"/>
                  <a:pt x="1364" y="189"/>
                </a:cubicBezTo>
                <a:cubicBezTo>
                  <a:pt x="1359" y="189"/>
                  <a:pt x="1358" y="186"/>
                  <a:pt x="1359" y="181"/>
                </a:cubicBezTo>
                <a:cubicBezTo>
                  <a:pt x="1361" y="181"/>
                  <a:pt x="1365" y="183"/>
                  <a:pt x="1366" y="180"/>
                </a:cubicBezTo>
                <a:cubicBezTo>
                  <a:pt x="1362" y="170"/>
                  <a:pt x="1333" y="166"/>
                  <a:pt x="1339" y="156"/>
                </a:cubicBezTo>
                <a:cubicBezTo>
                  <a:pt x="1312" y="151"/>
                  <a:pt x="1271" y="125"/>
                  <a:pt x="1247" y="111"/>
                </a:cubicBezTo>
                <a:cubicBezTo>
                  <a:pt x="1249" y="111"/>
                  <a:pt x="1250" y="113"/>
                  <a:pt x="1249" y="116"/>
                </a:cubicBezTo>
                <a:cubicBezTo>
                  <a:pt x="1229" y="105"/>
                  <a:pt x="1208" y="89"/>
                  <a:pt x="1187" y="90"/>
                </a:cubicBezTo>
                <a:cubicBezTo>
                  <a:pt x="1190" y="87"/>
                  <a:pt x="1190" y="85"/>
                  <a:pt x="1186" y="83"/>
                </a:cubicBezTo>
                <a:cubicBezTo>
                  <a:pt x="1165" y="78"/>
                  <a:pt x="1145" y="71"/>
                  <a:pt x="1123" y="66"/>
                </a:cubicBezTo>
                <a:cubicBezTo>
                  <a:pt x="854" y="3"/>
                  <a:pt x="566" y="0"/>
                  <a:pt x="349" y="25"/>
                </a:cubicBezTo>
                <a:cubicBezTo>
                  <a:pt x="344" y="29"/>
                  <a:pt x="348" y="28"/>
                  <a:pt x="347" y="34"/>
                </a:cubicBezTo>
                <a:cubicBezTo>
                  <a:pt x="344" y="26"/>
                  <a:pt x="329" y="29"/>
                  <a:pt x="340" y="35"/>
                </a:cubicBezTo>
                <a:cubicBezTo>
                  <a:pt x="329" y="32"/>
                  <a:pt x="327" y="28"/>
                  <a:pt x="325" y="37"/>
                </a:cubicBezTo>
                <a:cubicBezTo>
                  <a:pt x="320" y="37"/>
                  <a:pt x="321" y="33"/>
                  <a:pt x="319" y="31"/>
                </a:cubicBezTo>
                <a:cubicBezTo>
                  <a:pt x="310" y="38"/>
                  <a:pt x="270" y="40"/>
                  <a:pt x="284" y="46"/>
                </a:cubicBezTo>
                <a:cubicBezTo>
                  <a:pt x="262" y="42"/>
                  <a:pt x="265" y="51"/>
                  <a:pt x="250" y="49"/>
                </a:cubicBezTo>
                <a:cubicBezTo>
                  <a:pt x="251" y="50"/>
                  <a:pt x="249" y="59"/>
                  <a:pt x="245" y="53"/>
                </a:cubicBezTo>
                <a:cubicBezTo>
                  <a:pt x="240" y="60"/>
                  <a:pt x="253" y="65"/>
                  <a:pt x="245" y="67"/>
                </a:cubicBezTo>
                <a:cubicBezTo>
                  <a:pt x="244" y="63"/>
                  <a:pt x="237" y="61"/>
                  <a:pt x="242" y="57"/>
                </a:cubicBezTo>
                <a:cubicBezTo>
                  <a:pt x="231" y="51"/>
                  <a:pt x="221" y="60"/>
                  <a:pt x="211" y="63"/>
                </a:cubicBezTo>
                <a:cubicBezTo>
                  <a:pt x="214" y="69"/>
                  <a:pt x="218" y="66"/>
                  <a:pt x="223" y="68"/>
                </a:cubicBezTo>
                <a:cubicBezTo>
                  <a:pt x="219" y="68"/>
                  <a:pt x="222" y="57"/>
                  <a:pt x="226" y="61"/>
                </a:cubicBezTo>
                <a:cubicBezTo>
                  <a:pt x="221" y="63"/>
                  <a:pt x="229" y="73"/>
                  <a:pt x="222" y="75"/>
                </a:cubicBezTo>
                <a:cubicBezTo>
                  <a:pt x="217" y="71"/>
                  <a:pt x="215" y="71"/>
                  <a:pt x="209" y="75"/>
                </a:cubicBezTo>
                <a:cubicBezTo>
                  <a:pt x="212" y="72"/>
                  <a:pt x="212" y="69"/>
                  <a:pt x="210" y="65"/>
                </a:cubicBezTo>
                <a:cubicBezTo>
                  <a:pt x="203" y="63"/>
                  <a:pt x="198" y="64"/>
                  <a:pt x="196" y="70"/>
                </a:cubicBezTo>
                <a:cubicBezTo>
                  <a:pt x="201" y="74"/>
                  <a:pt x="204" y="62"/>
                  <a:pt x="205" y="69"/>
                </a:cubicBezTo>
                <a:cubicBezTo>
                  <a:pt x="204" y="72"/>
                  <a:pt x="202" y="74"/>
                  <a:pt x="200" y="75"/>
                </a:cubicBezTo>
                <a:cubicBezTo>
                  <a:pt x="190" y="68"/>
                  <a:pt x="192" y="87"/>
                  <a:pt x="176" y="73"/>
                </a:cubicBezTo>
                <a:cubicBezTo>
                  <a:pt x="172" y="80"/>
                  <a:pt x="182" y="76"/>
                  <a:pt x="179" y="83"/>
                </a:cubicBezTo>
                <a:cubicBezTo>
                  <a:pt x="170" y="82"/>
                  <a:pt x="171" y="87"/>
                  <a:pt x="169" y="88"/>
                </a:cubicBezTo>
                <a:cubicBezTo>
                  <a:pt x="163" y="77"/>
                  <a:pt x="148" y="91"/>
                  <a:pt x="143" y="84"/>
                </a:cubicBezTo>
                <a:cubicBezTo>
                  <a:pt x="143" y="86"/>
                  <a:pt x="135" y="102"/>
                  <a:pt x="124" y="97"/>
                </a:cubicBezTo>
                <a:cubicBezTo>
                  <a:pt x="120" y="107"/>
                  <a:pt x="131" y="96"/>
                  <a:pt x="129" y="102"/>
                </a:cubicBezTo>
                <a:cubicBezTo>
                  <a:pt x="128" y="105"/>
                  <a:pt x="126" y="105"/>
                  <a:pt x="124" y="106"/>
                </a:cubicBezTo>
                <a:cubicBezTo>
                  <a:pt x="120" y="106"/>
                  <a:pt x="119" y="94"/>
                  <a:pt x="116" y="100"/>
                </a:cubicBezTo>
                <a:cubicBezTo>
                  <a:pt x="122" y="102"/>
                  <a:pt x="112" y="104"/>
                  <a:pt x="109" y="103"/>
                </a:cubicBezTo>
                <a:cubicBezTo>
                  <a:pt x="109" y="106"/>
                  <a:pt x="109" y="109"/>
                  <a:pt x="110" y="111"/>
                </a:cubicBezTo>
                <a:cubicBezTo>
                  <a:pt x="98" y="105"/>
                  <a:pt x="109" y="118"/>
                  <a:pt x="102" y="119"/>
                </a:cubicBezTo>
                <a:cubicBezTo>
                  <a:pt x="97" y="105"/>
                  <a:pt x="87" y="120"/>
                  <a:pt x="78" y="119"/>
                </a:cubicBezTo>
                <a:cubicBezTo>
                  <a:pt x="75" y="123"/>
                  <a:pt x="83" y="128"/>
                  <a:pt x="77" y="128"/>
                </a:cubicBezTo>
                <a:cubicBezTo>
                  <a:pt x="77" y="125"/>
                  <a:pt x="77" y="122"/>
                  <a:pt x="73" y="123"/>
                </a:cubicBezTo>
                <a:cubicBezTo>
                  <a:pt x="71" y="127"/>
                  <a:pt x="67" y="131"/>
                  <a:pt x="61" y="130"/>
                </a:cubicBezTo>
                <a:cubicBezTo>
                  <a:pt x="60" y="137"/>
                  <a:pt x="54" y="142"/>
                  <a:pt x="46" y="139"/>
                </a:cubicBezTo>
                <a:cubicBezTo>
                  <a:pt x="45" y="150"/>
                  <a:pt x="44" y="152"/>
                  <a:pt x="49" y="161"/>
                </a:cubicBezTo>
                <a:cubicBezTo>
                  <a:pt x="43" y="160"/>
                  <a:pt x="46" y="156"/>
                  <a:pt x="41" y="159"/>
                </a:cubicBezTo>
                <a:cubicBezTo>
                  <a:pt x="39" y="164"/>
                  <a:pt x="43" y="164"/>
                  <a:pt x="44" y="167"/>
                </a:cubicBezTo>
                <a:cubicBezTo>
                  <a:pt x="39" y="170"/>
                  <a:pt x="36" y="180"/>
                  <a:pt x="32" y="169"/>
                </a:cubicBezTo>
                <a:cubicBezTo>
                  <a:pt x="32" y="175"/>
                  <a:pt x="35" y="180"/>
                  <a:pt x="30" y="183"/>
                </a:cubicBezTo>
                <a:cubicBezTo>
                  <a:pt x="41" y="185"/>
                  <a:pt x="30" y="193"/>
                  <a:pt x="37" y="196"/>
                </a:cubicBezTo>
                <a:cubicBezTo>
                  <a:pt x="32" y="196"/>
                  <a:pt x="32" y="202"/>
                  <a:pt x="29" y="204"/>
                </a:cubicBezTo>
                <a:cubicBezTo>
                  <a:pt x="32" y="207"/>
                  <a:pt x="37" y="218"/>
                  <a:pt x="30" y="212"/>
                </a:cubicBezTo>
                <a:cubicBezTo>
                  <a:pt x="28" y="221"/>
                  <a:pt x="37" y="222"/>
                  <a:pt x="38" y="230"/>
                </a:cubicBezTo>
                <a:cubicBezTo>
                  <a:pt x="36" y="229"/>
                  <a:pt x="35" y="231"/>
                  <a:pt x="33" y="231"/>
                </a:cubicBezTo>
                <a:cubicBezTo>
                  <a:pt x="29" y="230"/>
                  <a:pt x="33" y="223"/>
                  <a:pt x="28" y="223"/>
                </a:cubicBezTo>
                <a:cubicBezTo>
                  <a:pt x="24" y="232"/>
                  <a:pt x="34" y="231"/>
                  <a:pt x="35" y="236"/>
                </a:cubicBezTo>
                <a:cubicBezTo>
                  <a:pt x="25" y="255"/>
                  <a:pt x="25" y="269"/>
                  <a:pt x="11" y="289"/>
                </a:cubicBezTo>
                <a:cubicBezTo>
                  <a:pt x="9" y="282"/>
                  <a:pt x="18" y="280"/>
                  <a:pt x="12" y="277"/>
                </a:cubicBezTo>
                <a:cubicBezTo>
                  <a:pt x="12" y="278"/>
                  <a:pt x="12" y="280"/>
                  <a:pt x="10" y="279"/>
                </a:cubicBezTo>
                <a:cubicBezTo>
                  <a:pt x="10" y="277"/>
                  <a:pt x="10" y="276"/>
                  <a:pt x="8" y="276"/>
                </a:cubicBezTo>
                <a:cubicBezTo>
                  <a:pt x="5" y="291"/>
                  <a:pt x="4" y="294"/>
                  <a:pt x="7" y="309"/>
                </a:cubicBezTo>
                <a:cubicBezTo>
                  <a:pt x="7" y="306"/>
                  <a:pt x="15" y="302"/>
                  <a:pt x="14" y="308"/>
                </a:cubicBezTo>
                <a:cubicBezTo>
                  <a:pt x="11" y="313"/>
                  <a:pt x="6" y="312"/>
                  <a:pt x="2" y="315"/>
                </a:cubicBezTo>
                <a:cubicBezTo>
                  <a:pt x="0" y="325"/>
                  <a:pt x="14" y="337"/>
                  <a:pt x="4" y="330"/>
                </a:cubicBezTo>
                <a:cubicBezTo>
                  <a:pt x="1" y="339"/>
                  <a:pt x="10" y="345"/>
                  <a:pt x="1" y="348"/>
                </a:cubicBezTo>
                <a:cubicBezTo>
                  <a:pt x="7" y="348"/>
                  <a:pt x="1" y="357"/>
                  <a:pt x="6" y="359"/>
                </a:cubicBezTo>
                <a:cubicBezTo>
                  <a:pt x="7" y="355"/>
                  <a:pt x="8" y="359"/>
                  <a:pt x="5" y="361"/>
                </a:cubicBezTo>
                <a:cubicBezTo>
                  <a:pt x="15" y="366"/>
                  <a:pt x="19" y="345"/>
                  <a:pt x="24" y="353"/>
                </a:cubicBezTo>
                <a:cubicBezTo>
                  <a:pt x="22" y="357"/>
                  <a:pt x="17" y="358"/>
                  <a:pt x="16" y="365"/>
                </a:cubicBezTo>
                <a:cubicBezTo>
                  <a:pt x="15" y="415"/>
                  <a:pt x="16" y="463"/>
                  <a:pt x="31" y="496"/>
                </a:cubicBezTo>
                <a:cubicBezTo>
                  <a:pt x="38" y="486"/>
                  <a:pt x="53" y="486"/>
                  <a:pt x="62" y="485"/>
                </a:cubicBezTo>
                <a:cubicBezTo>
                  <a:pt x="64" y="475"/>
                  <a:pt x="56" y="481"/>
                  <a:pt x="56" y="477"/>
                </a:cubicBezTo>
                <a:cubicBezTo>
                  <a:pt x="64" y="470"/>
                  <a:pt x="70" y="484"/>
                  <a:pt x="75" y="473"/>
                </a:cubicBezTo>
                <a:cubicBezTo>
                  <a:pt x="68" y="478"/>
                  <a:pt x="60" y="470"/>
                  <a:pt x="67" y="465"/>
                </a:cubicBezTo>
                <a:cubicBezTo>
                  <a:pt x="69" y="477"/>
                  <a:pt x="84" y="469"/>
                  <a:pt x="81" y="477"/>
                </a:cubicBezTo>
                <a:cubicBezTo>
                  <a:pt x="82" y="474"/>
                  <a:pt x="84" y="474"/>
                  <a:pt x="86" y="473"/>
                </a:cubicBezTo>
                <a:cubicBezTo>
                  <a:pt x="85" y="477"/>
                  <a:pt x="84" y="481"/>
                  <a:pt x="89" y="481"/>
                </a:cubicBezTo>
                <a:cubicBezTo>
                  <a:pt x="95" y="483"/>
                  <a:pt x="85" y="473"/>
                  <a:pt x="92" y="474"/>
                </a:cubicBezTo>
                <a:cubicBezTo>
                  <a:pt x="101" y="485"/>
                  <a:pt x="116" y="482"/>
                  <a:pt x="127" y="488"/>
                </a:cubicBezTo>
                <a:cubicBezTo>
                  <a:pt x="128" y="482"/>
                  <a:pt x="133" y="483"/>
                  <a:pt x="135" y="480"/>
                </a:cubicBezTo>
                <a:cubicBezTo>
                  <a:pt x="197" y="497"/>
                  <a:pt x="281" y="492"/>
                  <a:pt x="352" y="485"/>
                </a:cubicBezTo>
                <a:cubicBezTo>
                  <a:pt x="329" y="479"/>
                  <a:pt x="310" y="485"/>
                  <a:pt x="291" y="481"/>
                </a:cubicBezTo>
                <a:cubicBezTo>
                  <a:pt x="295" y="482"/>
                  <a:pt x="297" y="479"/>
                  <a:pt x="294" y="477"/>
                </a:cubicBezTo>
                <a:cubicBezTo>
                  <a:pt x="294" y="479"/>
                  <a:pt x="290" y="479"/>
                  <a:pt x="290" y="476"/>
                </a:cubicBezTo>
                <a:cubicBezTo>
                  <a:pt x="293" y="476"/>
                  <a:pt x="294" y="473"/>
                  <a:pt x="297" y="472"/>
                </a:cubicBezTo>
                <a:cubicBezTo>
                  <a:pt x="301" y="474"/>
                  <a:pt x="302" y="478"/>
                  <a:pt x="304" y="481"/>
                </a:cubicBezTo>
                <a:cubicBezTo>
                  <a:pt x="352" y="469"/>
                  <a:pt x="386" y="480"/>
                  <a:pt x="435" y="465"/>
                </a:cubicBezTo>
                <a:cubicBezTo>
                  <a:pt x="433" y="459"/>
                  <a:pt x="426" y="468"/>
                  <a:pt x="424" y="461"/>
                </a:cubicBezTo>
                <a:cubicBezTo>
                  <a:pt x="432" y="463"/>
                  <a:pt x="434" y="457"/>
                  <a:pt x="439" y="454"/>
                </a:cubicBezTo>
                <a:cubicBezTo>
                  <a:pt x="430" y="455"/>
                  <a:pt x="426" y="449"/>
                  <a:pt x="421" y="451"/>
                </a:cubicBezTo>
                <a:cubicBezTo>
                  <a:pt x="422" y="446"/>
                  <a:pt x="425" y="446"/>
                  <a:pt x="425" y="442"/>
                </a:cubicBezTo>
                <a:cubicBezTo>
                  <a:pt x="416" y="437"/>
                  <a:pt x="423" y="456"/>
                  <a:pt x="416" y="455"/>
                </a:cubicBezTo>
                <a:cubicBezTo>
                  <a:pt x="420" y="442"/>
                  <a:pt x="409" y="448"/>
                  <a:pt x="408" y="453"/>
                </a:cubicBezTo>
                <a:cubicBezTo>
                  <a:pt x="405" y="443"/>
                  <a:pt x="390" y="445"/>
                  <a:pt x="386" y="454"/>
                </a:cubicBezTo>
                <a:cubicBezTo>
                  <a:pt x="378" y="430"/>
                  <a:pt x="400" y="441"/>
                  <a:pt x="410" y="441"/>
                </a:cubicBezTo>
                <a:cubicBezTo>
                  <a:pt x="412" y="432"/>
                  <a:pt x="416" y="437"/>
                  <a:pt x="419" y="441"/>
                </a:cubicBezTo>
                <a:cubicBezTo>
                  <a:pt x="420" y="431"/>
                  <a:pt x="433" y="436"/>
                  <a:pt x="439" y="437"/>
                </a:cubicBezTo>
                <a:cubicBezTo>
                  <a:pt x="441" y="434"/>
                  <a:pt x="437" y="431"/>
                  <a:pt x="440" y="431"/>
                </a:cubicBezTo>
                <a:cubicBezTo>
                  <a:pt x="445" y="444"/>
                  <a:pt x="466" y="428"/>
                  <a:pt x="468" y="438"/>
                </a:cubicBezTo>
                <a:cubicBezTo>
                  <a:pt x="466" y="438"/>
                  <a:pt x="463" y="437"/>
                  <a:pt x="463" y="440"/>
                </a:cubicBezTo>
                <a:cubicBezTo>
                  <a:pt x="466" y="440"/>
                  <a:pt x="469" y="441"/>
                  <a:pt x="471" y="441"/>
                </a:cubicBezTo>
                <a:cubicBezTo>
                  <a:pt x="475" y="434"/>
                  <a:pt x="469" y="435"/>
                  <a:pt x="469" y="431"/>
                </a:cubicBezTo>
                <a:cubicBezTo>
                  <a:pt x="480" y="435"/>
                  <a:pt x="494" y="444"/>
                  <a:pt x="486" y="432"/>
                </a:cubicBezTo>
                <a:cubicBezTo>
                  <a:pt x="497" y="435"/>
                  <a:pt x="503" y="439"/>
                  <a:pt x="509" y="439"/>
                </a:cubicBezTo>
                <a:cubicBezTo>
                  <a:pt x="507" y="438"/>
                  <a:pt x="513" y="427"/>
                  <a:pt x="518" y="429"/>
                </a:cubicBezTo>
                <a:cubicBezTo>
                  <a:pt x="512" y="434"/>
                  <a:pt x="519" y="451"/>
                  <a:pt x="524" y="442"/>
                </a:cubicBezTo>
                <a:cubicBezTo>
                  <a:pt x="523" y="439"/>
                  <a:pt x="516" y="439"/>
                  <a:pt x="519" y="433"/>
                </a:cubicBezTo>
                <a:cubicBezTo>
                  <a:pt x="543" y="429"/>
                  <a:pt x="572" y="428"/>
                  <a:pt x="584" y="436"/>
                </a:cubicBezTo>
                <a:cubicBezTo>
                  <a:pt x="586" y="425"/>
                  <a:pt x="599" y="432"/>
                  <a:pt x="606" y="428"/>
                </a:cubicBezTo>
                <a:cubicBezTo>
                  <a:pt x="603" y="429"/>
                  <a:pt x="597" y="440"/>
                  <a:pt x="602" y="435"/>
                </a:cubicBezTo>
                <a:cubicBezTo>
                  <a:pt x="608" y="428"/>
                  <a:pt x="610" y="432"/>
                  <a:pt x="619" y="429"/>
                </a:cubicBezTo>
                <a:cubicBezTo>
                  <a:pt x="618" y="441"/>
                  <a:pt x="624" y="427"/>
                  <a:pt x="628" y="428"/>
                </a:cubicBezTo>
                <a:cubicBezTo>
                  <a:pt x="626" y="436"/>
                  <a:pt x="641" y="430"/>
                  <a:pt x="639" y="428"/>
                </a:cubicBezTo>
                <a:cubicBezTo>
                  <a:pt x="647" y="425"/>
                  <a:pt x="639" y="436"/>
                  <a:pt x="644" y="436"/>
                </a:cubicBezTo>
                <a:cubicBezTo>
                  <a:pt x="644" y="434"/>
                  <a:pt x="645" y="433"/>
                  <a:pt x="646" y="434"/>
                </a:cubicBezTo>
                <a:cubicBezTo>
                  <a:pt x="647" y="431"/>
                  <a:pt x="649" y="431"/>
                  <a:pt x="649" y="430"/>
                </a:cubicBezTo>
                <a:cubicBezTo>
                  <a:pt x="646" y="425"/>
                  <a:pt x="641" y="429"/>
                  <a:pt x="637" y="423"/>
                </a:cubicBezTo>
                <a:cubicBezTo>
                  <a:pt x="643" y="424"/>
                  <a:pt x="649" y="425"/>
                  <a:pt x="654" y="426"/>
                </a:cubicBezTo>
                <a:cubicBezTo>
                  <a:pt x="653" y="431"/>
                  <a:pt x="649" y="432"/>
                  <a:pt x="655" y="435"/>
                </a:cubicBezTo>
                <a:cubicBezTo>
                  <a:pt x="655" y="426"/>
                  <a:pt x="669" y="422"/>
                  <a:pt x="670" y="424"/>
                </a:cubicBezTo>
                <a:cubicBezTo>
                  <a:pt x="672" y="433"/>
                  <a:pt x="660" y="423"/>
                  <a:pt x="662" y="432"/>
                </a:cubicBezTo>
                <a:cubicBezTo>
                  <a:pt x="668" y="432"/>
                  <a:pt x="673" y="431"/>
                  <a:pt x="676" y="427"/>
                </a:cubicBezTo>
                <a:cubicBezTo>
                  <a:pt x="679" y="435"/>
                  <a:pt x="694" y="428"/>
                  <a:pt x="702" y="432"/>
                </a:cubicBezTo>
                <a:cubicBezTo>
                  <a:pt x="694" y="428"/>
                  <a:pt x="704" y="423"/>
                  <a:pt x="708" y="422"/>
                </a:cubicBezTo>
                <a:cubicBezTo>
                  <a:pt x="711" y="424"/>
                  <a:pt x="711" y="430"/>
                  <a:pt x="715" y="432"/>
                </a:cubicBezTo>
                <a:cubicBezTo>
                  <a:pt x="717" y="426"/>
                  <a:pt x="719" y="435"/>
                  <a:pt x="723" y="434"/>
                </a:cubicBezTo>
                <a:cubicBezTo>
                  <a:pt x="728" y="426"/>
                  <a:pt x="718" y="428"/>
                  <a:pt x="721" y="422"/>
                </a:cubicBezTo>
                <a:cubicBezTo>
                  <a:pt x="727" y="418"/>
                  <a:pt x="736" y="418"/>
                  <a:pt x="738" y="427"/>
                </a:cubicBezTo>
                <a:cubicBezTo>
                  <a:pt x="731" y="433"/>
                  <a:pt x="732" y="416"/>
                  <a:pt x="725" y="422"/>
                </a:cubicBezTo>
                <a:cubicBezTo>
                  <a:pt x="724" y="430"/>
                  <a:pt x="734" y="429"/>
                  <a:pt x="737" y="434"/>
                </a:cubicBezTo>
                <a:cubicBezTo>
                  <a:pt x="739" y="430"/>
                  <a:pt x="742" y="426"/>
                  <a:pt x="745" y="421"/>
                </a:cubicBezTo>
                <a:cubicBezTo>
                  <a:pt x="748" y="425"/>
                  <a:pt x="743" y="435"/>
                  <a:pt x="749" y="436"/>
                </a:cubicBezTo>
                <a:cubicBezTo>
                  <a:pt x="759" y="428"/>
                  <a:pt x="764" y="423"/>
                  <a:pt x="776" y="422"/>
                </a:cubicBezTo>
                <a:cubicBezTo>
                  <a:pt x="775" y="428"/>
                  <a:pt x="771" y="429"/>
                  <a:pt x="776" y="432"/>
                </a:cubicBezTo>
                <a:cubicBezTo>
                  <a:pt x="781" y="424"/>
                  <a:pt x="804" y="432"/>
                  <a:pt x="804" y="425"/>
                </a:cubicBezTo>
                <a:cubicBezTo>
                  <a:pt x="808" y="428"/>
                  <a:pt x="811" y="431"/>
                  <a:pt x="816" y="432"/>
                </a:cubicBezTo>
                <a:cubicBezTo>
                  <a:pt x="816" y="427"/>
                  <a:pt x="818" y="424"/>
                  <a:pt x="822" y="424"/>
                </a:cubicBezTo>
                <a:cubicBezTo>
                  <a:pt x="824" y="430"/>
                  <a:pt x="815" y="432"/>
                  <a:pt x="820" y="433"/>
                </a:cubicBezTo>
                <a:cubicBezTo>
                  <a:pt x="827" y="426"/>
                  <a:pt x="830" y="430"/>
                  <a:pt x="839" y="425"/>
                </a:cubicBezTo>
                <a:cubicBezTo>
                  <a:pt x="836" y="428"/>
                  <a:pt x="836" y="430"/>
                  <a:pt x="840" y="432"/>
                </a:cubicBezTo>
                <a:cubicBezTo>
                  <a:pt x="850" y="426"/>
                  <a:pt x="854" y="436"/>
                  <a:pt x="865" y="427"/>
                </a:cubicBezTo>
                <a:cubicBezTo>
                  <a:pt x="869" y="422"/>
                  <a:pt x="858" y="419"/>
                  <a:pt x="865" y="418"/>
                </a:cubicBezTo>
                <a:cubicBezTo>
                  <a:pt x="867" y="422"/>
                  <a:pt x="869" y="427"/>
                  <a:pt x="874" y="429"/>
                </a:cubicBezTo>
                <a:cubicBezTo>
                  <a:pt x="885" y="423"/>
                  <a:pt x="895" y="404"/>
                  <a:pt x="906" y="421"/>
                </a:cubicBezTo>
                <a:cubicBezTo>
                  <a:pt x="907" y="411"/>
                  <a:pt x="914" y="420"/>
                  <a:pt x="914" y="422"/>
                </a:cubicBezTo>
                <a:cubicBezTo>
                  <a:pt x="922" y="416"/>
                  <a:pt x="928" y="424"/>
                  <a:pt x="937" y="419"/>
                </a:cubicBezTo>
                <a:cubicBezTo>
                  <a:pt x="936" y="425"/>
                  <a:pt x="941" y="426"/>
                  <a:pt x="942" y="430"/>
                </a:cubicBezTo>
                <a:cubicBezTo>
                  <a:pt x="943" y="426"/>
                  <a:pt x="942" y="421"/>
                  <a:pt x="945" y="421"/>
                </a:cubicBezTo>
                <a:cubicBezTo>
                  <a:pt x="979" y="428"/>
                  <a:pt x="1016" y="442"/>
                  <a:pt x="1039" y="441"/>
                </a:cubicBezTo>
                <a:cubicBezTo>
                  <a:pt x="1039" y="449"/>
                  <a:pt x="1048" y="447"/>
                  <a:pt x="1052" y="443"/>
                </a:cubicBezTo>
                <a:cubicBezTo>
                  <a:pt x="1069" y="458"/>
                  <a:pt x="1083" y="455"/>
                  <a:pt x="1101" y="467"/>
                </a:cubicBezTo>
                <a:cubicBezTo>
                  <a:pt x="1102" y="463"/>
                  <a:pt x="1101" y="458"/>
                  <a:pt x="1104" y="458"/>
                </a:cubicBezTo>
                <a:cubicBezTo>
                  <a:pt x="1104" y="461"/>
                  <a:pt x="1107" y="463"/>
                  <a:pt x="1105" y="468"/>
                </a:cubicBezTo>
                <a:cubicBezTo>
                  <a:pt x="1122" y="468"/>
                  <a:pt x="1130" y="479"/>
                  <a:pt x="1145" y="477"/>
                </a:cubicBezTo>
                <a:cubicBezTo>
                  <a:pt x="1144" y="478"/>
                  <a:pt x="1162" y="494"/>
                  <a:pt x="1176" y="488"/>
                </a:cubicBezTo>
                <a:cubicBezTo>
                  <a:pt x="1173" y="491"/>
                  <a:pt x="1173" y="493"/>
                  <a:pt x="1177" y="495"/>
                </a:cubicBezTo>
                <a:cubicBezTo>
                  <a:pt x="1178" y="493"/>
                  <a:pt x="1178" y="489"/>
                  <a:pt x="1181" y="489"/>
                </a:cubicBezTo>
                <a:cubicBezTo>
                  <a:pt x="1184" y="494"/>
                  <a:pt x="1189" y="492"/>
                  <a:pt x="1182" y="496"/>
                </a:cubicBezTo>
                <a:cubicBezTo>
                  <a:pt x="1201" y="488"/>
                  <a:pt x="1217" y="514"/>
                  <a:pt x="1231" y="505"/>
                </a:cubicBezTo>
                <a:cubicBezTo>
                  <a:pt x="1233" y="511"/>
                  <a:pt x="1240" y="518"/>
                  <a:pt x="1245" y="510"/>
                </a:cubicBezTo>
                <a:cubicBezTo>
                  <a:pt x="1245" y="513"/>
                  <a:pt x="1244" y="517"/>
                  <a:pt x="1244" y="520"/>
                </a:cubicBezTo>
                <a:cubicBezTo>
                  <a:pt x="1262" y="520"/>
                  <a:pt x="1281" y="530"/>
                  <a:pt x="1297" y="541"/>
                </a:cubicBezTo>
                <a:cubicBezTo>
                  <a:pt x="1275" y="516"/>
                  <a:pt x="1232" y="505"/>
                  <a:pt x="1208" y="480"/>
                </a:cubicBezTo>
                <a:cubicBezTo>
                  <a:pt x="1198" y="480"/>
                  <a:pt x="1195" y="474"/>
                  <a:pt x="1190" y="469"/>
                </a:cubicBezTo>
                <a:cubicBezTo>
                  <a:pt x="1194" y="471"/>
                  <a:pt x="1196" y="468"/>
                  <a:pt x="1199" y="469"/>
                </a:cubicBezTo>
                <a:cubicBezTo>
                  <a:pt x="1202" y="470"/>
                  <a:pt x="1203" y="472"/>
                  <a:pt x="1202" y="476"/>
                </a:cubicBezTo>
                <a:cubicBezTo>
                  <a:pt x="1212" y="477"/>
                  <a:pt x="1234" y="477"/>
                  <a:pt x="1227" y="490"/>
                </a:cubicBezTo>
                <a:cubicBezTo>
                  <a:pt x="1238" y="489"/>
                  <a:pt x="1241" y="495"/>
                  <a:pt x="1246" y="494"/>
                </a:cubicBezTo>
                <a:cubicBezTo>
                  <a:pt x="1243" y="493"/>
                  <a:pt x="1253" y="489"/>
                  <a:pt x="1254" y="484"/>
                </a:cubicBezTo>
                <a:cubicBezTo>
                  <a:pt x="1253" y="489"/>
                  <a:pt x="1253" y="495"/>
                  <a:pt x="1250" y="497"/>
                </a:cubicBezTo>
                <a:cubicBezTo>
                  <a:pt x="1261" y="497"/>
                  <a:pt x="1269" y="497"/>
                  <a:pt x="1274" y="506"/>
                </a:cubicBezTo>
                <a:cubicBezTo>
                  <a:pt x="1275" y="499"/>
                  <a:pt x="1283" y="504"/>
                  <a:pt x="1284" y="499"/>
                </a:cubicBezTo>
                <a:cubicBezTo>
                  <a:pt x="1294" y="507"/>
                  <a:pt x="1306" y="515"/>
                  <a:pt x="1320" y="508"/>
                </a:cubicBezTo>
                <a:cubicBezTo>
                  <a:pt x="1322" y="502"/>
                  <a:pt x="1308" y="508"/>
                  <a:pt x="1310" y="501"/>
                </a:cubicBezTo>
                <a:cubicBezTo>
                  <a:pt x="1323" y="476"/>
                  <a:pt x="1343" y="518"/>
                  <a:pt x="1352" y="516"/>
                </a:cubicBezTo>
                <a:cubicBezTo>
                  <a:pt x="1352" y="516"/>
                  <a:pt x="1352" y="516"/>
                  <a:pt x="1352" y="516"/>
                </a:cubicBezTo>
                <a:cubicBezTo>
                  <a:pt x="1355" y="509"/>
                  <a:pt x="1365" y="511"/>
                  <a:pt x="1369" y="505"/>
                </a:cubicBezTo>
                <a:cubicBezTo>
                  <a:pt x="1369" y="522"/>
                  <a:pt x="1396" y="518"/>
                  <a:pt x="1404" y="521"/>
                </a:cubicBezTo>
                <a:cubicBezTo>
                  <a:pt x="1390" y="512"/>
                  <a:pt x="1373" y="506"/>
                  <a:pt x="1370" y="489"/>
                </a:cubicBezTo>
                <a:cubicBezTo>
                  <a:pt x="1406" y="496"/>
                  <a:pt x="1436" y="486"/>
                  <a:pt x="1465" y="497"/>
                </a:cubicBezTo>
                <a:cubicBezTo>
                  <a:pt x="1464" y="487"/>
                  <a:pt x="1485" y="486"/>
                  <a:pt x="1491" y="476"/>
                </a:cubicBezTo>
                <a:cubicBezTo>
                  <a:pt x="1487" y="475"/>
                  <a:pt x="1486" y="473"/>
                  <a:pt x="1487" y="468"/>
                </a:cubicBezTo>
                <a:cubicBezTo>
                  <a:pt x="1500" y="464"/>
                  <a:pt x="1514" y="461"/>
                  <a:pt x="1518" y="443"/>
                </a:cubicBezTo>
                <a:cubicBezTo>
                  <a:pt x="1542" y="435"/>
                  <a:pt x="1550" y="418"/>
                  <a:pt x="1559" y="392"/>
                </a:cubicBezTo>
                <a:close/>
                <a:moveTo>
                  <a:pt x="395" y="465"/>
                </a:moveTo>
                <a:cubicBezTo>
                  <a:pt x="395" y="460"/>
                  <a:pt x="409" y="461"/>
                  <a:pt x="398" y="458"/>
                </a:cubicBezTo>
                <a:cubicBezTo>
                  <a:pt x="404" y="452"/>
                  <a:pt x="405" y="465"/>
                  <a:pt x="410" y="465"/>
                </a:cubicBezTo>
                <a:cubicBezTo>
                  <a:pt x="405" y="471"/>
                  <a:pt x="399" y="467"/>
                  <a:pt x="395" y="465"/>
                </a:cubicBezTo>
                <a:close/>
                <a:moveTo>
                  <a:pt x="59" y="198"/>
                </a:moveTo>
                <a:cubicBezTo>
                  <a:pt x="51" y="200"/>
                  <a:pt x="56" y="205"/>
                  <a:pt x="52" y="209"/>
                </a:cubicBezTo>
                <a:cubicBezTo>
                  <a:pt x="52" y="203"/>
                  <a:pt x="36" y="213"/>
                  <a:pt x="38" y="201"/>
                </a:cubicBezTo>
                <a:cubicBezTo>
                  <a:pt x="53" y="213"/>
                  <a:pt x="48" y="189"/>
                  <a:pt x="59" y="198"/>
                </a:cubicBezTo>
                <a:close/>
                <a:moveTo>
                  <a:pt x="135" y="442"/>
                </a:moveTo>
                <a:cubicBezTo>
                  <a:pt x="130" y="444"/>
                  <a:pt x="137" y="460"/>
                  <a:pt x="126" y="457"/>
                </a:cubicBezTo>
                <a:cubicBezTo>
                  <a:pt x="122" y="451"/>
                  <a:pt x="132" y="444"/>
                  <a:pt x="127" y="448"/>
                </a:cubicBezTo>
                <a:cubicBezTo>
                  <a:pt x="123" y="446"/>
                  <a:pt x="131" y="440"/>
                  <a:pt x="135" y="442"/>
                </a:cubicBezTo>
                <a:close/>
                <a:moveTo>
                  <a:pt x="138" y="447"/>
                </a:moveTo>
                <a:cubicBezTo>
                  <a:pt x="139" y="444"/>
                  <a:pt x="145" y="448"/>
                  <a:pt x="145" y="444"/>
                </a:cubicBezTo>
                <a:cubicBezTo>
                  <a:pt x="149" y="445"/>
                  <a:pt x="146" y="452"/>
                  <a:pt x="151" y="452"/>
                </a:cubicBezTo>
                <a:cubicBezTo>
                  <a:pt x="153" y="456"/>
                  <a:pt x="143" y="449"/>
                  <a:pt x="138" y="447"/>
                </a:cubicBezTo>
                <a:close/>
                <a:moveTo>
                  <a:pt x="194" y="148"/>
                </a:moveTo>
                <a:cubicBezTo>
                  <a:pt x="194" y="159"/>
                  <a:pt x="191" y="150"/>
                  <a:pt x="187" y="153"/>
                </a:cubicBezTo>
                <a:cubicBezTo>
                  <a:pt x="185" y="159"/>
                  <a:pt x="197" y="154"/>
                  <a:pt x="192" y="161"/>
                </a:cubicBezTo>
                <a:cubicBezTo>
                  <a:pt x="186" y="160"/>
                  <a:pt x="184" y="156"/>
                  <a:pt x="185" y="148"/>
                </a:cubicBezTo>
                <a:cubicBezTo>
                  <a:pt x="189" y="149"/>
                  <a:pt x="190" y="146"/>
                  <a:pt x="194" y="148"/>
                </a:cubicBezTo>
                <a:close/>
                <a:moveTo>
                  <a:pt x="233" y="141"/>
                </a:moveTo>
                <a:cubicBezTo>
                  <a:pt x="230" y="143"/>
                  <a:pt x="226" y="144"/>
                  <a:pt x="225" y="149"/>
                </a:cubicBezTo>
                <a:cubicBezTo>
                  <a:pt x="223" y="146"/>
                  <a:pt x="217" y="147"/>
                  <a:pt x="220" y="141"/>
                </a:cubicBezTo>
                <a:cubicBezTo>
                  <a:pt x="226" y="143"/>
                  <a:pt x="228" y="140"/>
                  <a:pt x="233" y="141"/>
                </a:cubicBezTo>
                <a:close/>
                <a:moveTo>
                  <a:pt x="211" y="435"/>
                </a:moveTo>
                <a:cubicBezTo>
                  <a:pt x="210" y="424"/>
                  <a:pt x="225" y="438"/>
                  <a:pt x="227" y="431"/>
                </a:cubicBezTo>
                <a:cubicBezTo>
                  <a:pt x="235" y="432"/>
                  <a:pt x="217" y="437"/>
                  <a:pt x="211" y="435"/>
                </a:cubicBezTo>
                <a:close/>
                <a:moveTo>
                  <a:pt x="289" y="56"/>
                </a:moveTo>
                <a:cubicBezTo>
                  <a:pt x="274" y="57"/>
                  <a:pt x="268" y="54"/>
                  <a:pt x="261" y="63"/>
                </a:cubicBezTo>
                <a:cubicBezTo>
                  <a:pt x="258" y="61"/>
                  <a:pt x="261" y="58"/>
                  <a:pt x="264" y="59"/>
                </a:cubicBezTo>
                <a:cubicBezTo>
                  <a:pt x="265" y="56"/>
                  <a:pt x="264" y="55"/>
                  <a:pt x="263" y="54"/>
                </a:cubicBezTo>
                <a:cubicBezTo>
                  <a:pt x="270" y="50"/>
                  <a:pt x="283" y="60"/>
                  <a:pt x="288" y="47"/>
                </a:cubicBezTo>
                <a:cubicBezTo>
                  <a:pt x="294" y="50"/>
                  <a:pt x="290" y="51"/>
                  <a:pt x="289" y="56"/>
                </a:cubicBezTo>
                <a:close/>
                <a:moveTo>
                  <a:pt x="252" y="450"/>
                </a:moveTo>
                <a:cubicBezTo>
                  <a:pt x="247" y="450"/>
                  <a:pt x="251" y="464"/>
                  <a:pt x="242" y="457"/>
                </a:cubicBezTo>
                <a:cubicBezTo>
                  <a:pt x="243" y="450"/>
                  <a:pt x="248" y="449"/>
                  <a:pt x="251" y="445"/>
                </a:cubicBezTo>
                <a:cubicBezTo>
                  <a:pt x="252" y="446"/>
                  <a:pt x="254" y="448"/>
                  <a:pt x="257" y="448"/>
                </a:cubicBezTo>
                <a:cubicBezTo>
                  <a:pt x="257" y="453"/>
                  <a:pt x="254" y="453"/>
                  <a:pt x="253" y="457"/>
                </a:cubicBezTo>
                <a:cubicBezTo>
                  <a:pt x="258" y="462"/>
                  <a:pt x="248" y="456"/>
                  <a:pt x="252" y="450"/>
                </a:cubicBezTo>
                <a:close/>
                <a:moveTo>
                  <a:pt x="264" y="471"/>
                </a:moveTo>
                <a:cubicBezTo>
                  <a:pt x="262" y="478"/>
                  <a:pt x="262" y="475"/>
                  <a:pt x="262" y="483"/>
                </a:cubicBezTo>
                <a:cubicBezTo>
                  <a:pt x="258" y="475"/>
                  <a:pt x="245" y="489"/>
                  <a:pt x="248" y="475"/>
                </a:cubicBezTo>
                <a:cubicBezTo>
                  <a:pt x="243" y="472"/>
                  <a:pt x="248" y="486"/>
                  <a:pt x="242" y="483"/>
                </a:cubicBezTo>
                <a:cubicBezTo>
                  <a:pt x="238" y="484"/>
                  <a:pt x="239" y="479"/>
                  <a:pt x="239" y="476"/>
                </a:cubicBezTo>
                <a:cubicBezTo>
                  <a:pt x="234" y="479"/>
                  <a:pt x="217" y="487"/>
                  <a:pt x="213" y="476"/>
                </a:cubicBezTo>
                <a:cubicBezTo>
                  <a:pt x="210" y="477"/>
                  <a:pt x="208" y="480"/>
                  <a:pt x="207" y="484"/>
                </a:cubicBezTo>
                <a:cubicBezTo>
                  <a:pt x="194" y="475"/>
                  <a:pt x="167" y="487"/>
                  <a:pt x="159" y="470"/>
                </a:cubicBezTo>
                <a:cubicBezTo>
                  <a:pt x="154" y="481"/>
                  <a:pt x="136" y="471"/>
                  <a:pt x="122" y="463"/>
                </a:cubicBezTo>
                <a:cubicBezTo>
                  <a:pt x="124" y="462"/>
                  <a:pt x="129" y="462"/>
                  <a:pt x="133" y="465"/>
                </a:cubicBezTo>
                <a:cubicBezTo>
                  <a:pt x="134" y="457"/>
                  <a:pt x="136" y="452"/>
                  <a:pt x="144" y="456"/>
                </a:cubicBezTo>
                <a:cubicBezTo>
                  <a:pt x="143" y="460"/>
                  <a:pt x="142" y="465"/>
                  <a:pt x="141" y="469"/>
                </a:cubicBezTo>
                <a:cubicBezTo>
                  <a:pt x="148" y="473"/>
                  <a:pt x="145" y="462"/>
                  <a:pt x="151" y="464"/>
                </a:cubicBezTo>
                <a:cubicBezTo>
                  <a:pt x="151" y="461"/>
                  <a:pt x="148" y="458"/>
                  <a:pt x="147" y="461"/>
                </a:cubicBezTo>
                <a:cubicBezTo>
                  <a:pt x="143" y="456"/>
                  <a:pt x="158" y="457"/>
                  <a:pt x="161" y="454"/>
                </a:cubicBezTo>
                <a:cubicBezTo>
                  <a:pt x="159" y="458"/>
                  <a:pt x="156" y="462"/>
                  <a:pt x="153" y="467"/>
                </a:cubicBezTo>
                <a:cubicBezTo>
                  <a:pt x="160" y="468"/>
                  <a:pt x="160" y="460"/>
                  <a:pt x="163" y="469"/>
                </a:cubicBezTo>
                <a:cubicBezTo>
                  <a:pt x="165" y="469"/>
                  <a:pt x="166" y="467"/>
                  <a:pt x="168" y="467"/>
                </a:cubicBezTo>
                <a:cubicBezTo>
                  <a:pt x="167" y="465"/>
                  <a:pt x="164" y="464"/>
                  <a:pt x="165" y="460"/>
                </a:cubicBezTo>
                <a:cubicBezTo>
                  <a:pt x="172" y="460"/>
                  <a:pt x="173" y="464"/>
                  <a:pt x="174" y="468"/>
                </a:cubicBezTo>
                <a:cubicBezTo>
                  <a:pt x="180" y="468"/>
                  <a:pt x="176" y="454"/>
                  <a:pt x="181" y="453"/>
                </a:cubicBezTo>
                <a:cubicBezTo>
                  <a:pt x="186" y="470"/>
                  <a:pt x="211" y="463"/>
                  <a:pt x="226" y="462"/>
                </a:cubicBezTo>
                <a:cubicBezTo>
                  <a:pt x="226" y="464"/>
                  <a:pt x="225" y="466"/>
                  <a:pt x="225" y="468"/>
                </a:cubicBezTo>
                <a:cubicBezTo>
                  <a:pt x="231" y="460"/>
                  <a:pt x="241" y="472"/>
                  <a:pt x="245" y="465"/>
                </a:cubicBezTo>
                <a:cubicBezTo>
                  <a:pt x="251" y="468"/>
                  <a:pt x="240" y="468"/>
                  <a:pt x="242" y="474"/>
                </a:cubicBezTo>
                <a:cubicBezTo>
                  <a:pt x="248" y="467"/>
                  <a:pt x="255" y="476"/>
                  <a:pt x="264" y="471"/>
                </a:cubicBezTo>
                <a:close/>
                <a:moveTo>
                  <a:pt x="281" y="465"/>
                </a:moveTo>
                <a:cubicBezTo>
                  <a:pt x="271" y="465"/>
                  <a:pt x="271" y="463"/>
                  <a:pt x="263" y="464"/>
                </a:cubicBezTo>
                <a:cubicBezTo>
                  <a:pt x="265" y="454"/>
                  <a:pt x="268" y="460"/>
                  <a:pt x="275" y="461"/>
                </a:cubicBezTo>
                <a:cubicBezTo>
                  <a:pt x="279" y="453"/>
                  <a:pt x="268" y="455"/>
                  <a:pt x="273" y="447"/>
                </a:cubicBezTo>
                <a:cubicBezTo>
                  <a:pt x="281" y="451"/>
                  <a:pt x="276" y="455"/>
                  <a:pt x="281" y="465"/>
                </a:cubicBezTo>
                <a:close/>
                <a:moveTo>
                  <a:pt x="289" y="480"/>
                </a:moveTo>
                <a:cubicBezTo>
                  <a:pt x="283" y="484"/>
                  <a:pt x="274" y="483"/>
                  <a:pt x="265" y="481"/>
                </a:cubicBezTo>
                <a:cubicBezTo>
                  <a:pt x="265" y="478"/>
                  <a:pt x="268" y="479"/>
                  <a:pt x="269" y="479"/>
                </a:cubicBezTo>
                <a:cubicBezTo>
                  <a:pt x="269" y="477"/>
                  <a:pt x="268" y="475"/>
                  <a:pt x="266" y="474"/>
                </a:cubicBezTo>
                <a:cubicBezTo>
                  <a:pt x="266" y="472"/>
                  <a:pt x="267" y="472"/>
                  <a:pt x="268" y="472"/>
                </a:cubicBezTo>
                <a:cubicBezTo>
                  <a:pt x="270" y="473"/>
                  <a:pt x="271" y="471"/>
                  <a:pt x="271" y="470"/>
                </a:cubicBezTo>
                <a:cubicBezTo>
                  <a:pt x="272" y="474"/>
                  <a:pt x="273" y="473"/>
                  <a:pt x="274" y="480"/>
                </a:cubicBezTo>
                <a:cubicBezTo>
                  <a:pt x="280" y="480"/>
                  <a:pt x="272" y="475"/>
                  <a:pt x="275" y="471"/>
                </a:cubicBezTo>
                <a:cubicBezTo>
                  <a:pt x="282" y="470"/>
                  <a:pt x="278" y="477"/>
                  <a:pt x="278" y="481"/>
                </a:cubicBezTo>
                <a:cubicBezTo>
                  <a:pt x="282" y="481"/>
                  <a:pt x="284" y="478"/>
                  <a:pt x="284" y="472"/>
                </a:cubicBezTo>
                <a:cubicBezTo>
                  <a:pt x="288" y="473"/>
                  <a:pt x="284" y="480"/>
                  <a:pt x="289" y="480"/>
                </a:cubicBezTo>
                <a:close/>
                <a:moveTo>
                  <a:pt x="303" y="448"/>
                </a:moveTo>
                <a:cubicBezTo>
                  <a:pt x="299" y="451"/>
                  <a:pt x="303" y="451"/>
                  <a:pt x="302" y="457"/>
                </a:cubicBezTo>
                <a:cubicBezTo>
                  <a:pt x="296" y="458"/>
                  <a:pt x="294" y="447"/>
                  <a:pt x="299" y="447"/>
                </a:cubicBezTo>
                <a:cubicBezTo>
                  <a:pt x="300" y="447"/>
                  <a:pt x="302" y="447"/>
                  <a:pt x="303" y="448"/>
                </a:cubicBezTo>
                <a:close/>
                <a:moveTo>
                  <a:pt x="316" y="452"/>
                </a:moveTo>
                <a:cubicBezTo>
                  <a:pt x="316" y="458"/>
                  <a:pt x="308" y="458"/>
                  <a:pt x="317" y="460"/>
                </a:cubicBezTo>
                <a:cubicBezTo>
                  <a:pt x="315" y="462"/>
                  <a:pt x="312" y="462"/>
                  <a:pt x="311" y="466"/>
                </a:cubicBezTo>
                <a:cubicBezTo>
                  <a:pt x="305" y="463"/>
                  <a:pt x="310" y="452"/>
                  <a:pt x="306" y="455"/>
                </a:cubicBezTo>
                <a:cubicBezTo>
                  <a:pt x="300" y="450"/>
                  <a:pt x="314" y="446"/>
                  <a:pt x="316" y="452"/>
                </a:cubicBezTo>
                <a:close/>
                <a:moveTo>
                  <a:pt x="384" y="451"/>
                </a:moveTo>
                <a:cubicBezTo>
                  <a:pt x="374" y="455"/>
                  <a:pt x="368" y="451"/>
                  <a:pt x="367" y="464"/>
                </a:cubicBezTo>
                <a:cubicBezTo>
                  <a:pt x="363" y="458"/>
                  <a:pt x="362" y="462"/>
                  <a:pt x="359" y="456"/>
                </a:cubicBezTo>
                <a:cubicBezTo>
                  <a:pt x="361" y="452"/>
                  <a:pt x="361" y="456"/>
                  <a:pt x="363" y="456"/>
                </a:cubicBezTo>
                <a:cubicBezTo>
                  <a:pt x="364" y="454"/>
                  <a:pt x="364" y="452"/>
                  <a:pt x="365" y="450"/>
                </a:cubicBezTo>
                <a:cubicBezTo>
                  <a:pt x="357" y="452"/>
                  <a:pt x="358" y="454"/>
                  <a:pt x="358" y="463"/>
                </a:cubicBezTo>
                <a:cubicBezTo>
                  <a:pt x="350" y="463"/>
                  <a:pt x="352" y="455"/>
                  <a:pt x="349" y="451"/>
                </a:cubicBezTo>
                <a:cubicBezTo>
                  <a:pt x="348" y="457"/>
                  <a:pt x="331" y="466"/>
                  <a:pt x="337" y="456"/>
                </a:cubicBezTo>
                <a:cubicBezTo>
                  <a:pt x="336" y="456"/>
                  <a:pt x="334" y="456"/>
                  <a:pt x="333" y="455"/>
                </a:cubicBezTo>
                <a:cubicBezTo>
                  <a:pt x="327" y="459"/>
                  <a:pt x="333" y="464"/>
                  <a:pt x="328" y="469"/>
                </a:cubicBezTo>
                <a:cubicBezTo>
                  <a:pt x="326" y="465"/>
                  <a:pt x="318" y="463"/>
                  <a:pt x="317" y="469"/>
                </a:cubicBezTo>
                <a:cubicBezTo>
                  <a:pt x="311" y="465"/>
                  <a:pt x="322" y="463"/>
                  <a:pt x="323" y="461"/>
                </a:cubicBezTo>
                <a:cubicBezTo>
                  <a:pt x="325" y="455"/>
                  <a:pt x="313" y="460"/>
                  <a:pt x="318" y="453"/>
                </a:cubicBezTo>
                <a:cubicBezTo>
                  <a:pt x="324" y="454"/>
                  <a:pt x="321" y="457"/>
                  <a:pt x="326" y="454"/>
                </a:cubicBezTo>
                <a:cubicBezTo>
                  <a:pt x="327" y="446"/>
                  <a:pt x="321" y="453"/>
                  <a:pt x="321" y="448"/>
                </a:cubicBezTo>
                <a:cubicBezTo>
                  <a:pt x="323" y="438"/>
                  <a:pt x="329" y="454"/>
                  <a:pt x="335" y="454"/>
                </a:cubicBezTo>
                <a:cubicBezTo>
                  <a:pt x="327" y="445"/>
                  <a:pt x="339" y="450"/>
                  <a:pt x="342" y="455"/>
                </a:cubicBezTo>
                <a:cubicBezTo>
                  <a:pt x="343" y="450"/>
                  <a:pt x="341" y="447"/>
                  <a:pt x="336" y="447"/>
                </a:cubicBezTo>
                <a:cubicBezTo>
                  <a:pt x="340" y="442"/>
                  <a:pt x="341" y="449"/>
                  <a:pt x="347" y="446"/>
                </a:cubicBezTo>
                <a:cubicBezTo>
                  <a:pt x="348" y="444"/>
                  <a:pt x="344" y="444"/>
                  <a:pt x="341" y="443"/>
                </a:cubicBezTo>
                <a:cubicBezTo>
                  <a:pt x="342" y="439"/>
                  <a:pt x="358" y="445"/>
                  <a:pt x="365" y="447"/>
                </a:cubicBezTo>
                <a:cubicBezTo>
                  <a:pt x="369" y="447"/>
                  <a:pt x="370" y="444"/>
                  <a:pt x="371" y="439"/>
                </a:cubicBezTo>
                <a:cubicBezTo>
                  <a:pt x="375" y="440"/>
                  <a:pt x="379" y="440"/>
                  <a:pt x="380" y="436"/>
                </a:cubicBezTo>
                <a:cubicBezTo>
                  <a:pt x="382" y="437"/>
                  <a:pt x="381" y="438"/>
                  <a:pt x="380" y="438"/>
                </a:cubicBezTo>
                <a:cubicBezTo>
                  <a:pt x="377" y="445"/>
                  <a:pt x="381" y="448"/>
                  <a:pt x="384" y="451"/>
                </a:cubicBezTo>
                <a:close/>
                <a:moveTo>
                  <a:pt x="584" y="415"/>
                </a:moveTo>
                <a:cubicBezTo>
                  <a:pt x="586" y="420"/>
                  <a:pt x="601" y="417"/>
                  <a:pt x="597" y="427"/>
                </a:cubicBezTo>
                <a:cubicBezTo>
                  <a:pt x="595" y="427"/>
                  <a:pt x="595" y="426"/>
                  <a:pt x="595" y="424"/>
                </a:cubicBezTo>
                <a:cubicBezTo>
                  <a:pt x="597" y="420"/>
                  <a:pt x="584" y="418"/>
                  <a:pt x="586" y="425"/>
                </a:cubicBezTo>
                <a:cubicBezTo>
                  <a:pt x="585" y="424"/>
                  <a:pt x="585" y="422"/>
                  <a:pt x="582" y="422"/>
                </a:cubicBezTo>
                <a:cubicBezTo>
                  <a:pt x="583" y="419"/>
                  <a:pt x="583" y="417"/>
                  <a:pt x="584" y="415"/>
                </a:cubicBezTo>
                <a:close/>
                <a:moveTo>
                  <a:pt x="595" y="415"/>
                </a:moveTo>
                <a:cubicBezTo>
                  <a:pt x="588" y="412"/>
                  <a:pt x="591" y="412"/>
                  <a:pt x="584" y="413"/>
                </a:cubicBezTo>
                <a:cubicBezTo>
                  <a:pt x="586" y="405"/>
                  <a:pt x="596" y="411"/>
                  <a:pt x="600" y="406"/>
                </a:cubicBezTo>
                <a:cubicBezTo>
                  <a:pt x="602" y="414"/>
                  <a:pt x="593" y="407"/>
                  <a:pt x="595" y="415"/>
                </a:cubicBezTo>
                <a:close/>
                <a:moveTo>
                  <a:pt x="614" y="418"/>
                </a:moveTo>
                <a:cubicBezTo>
                  <a:pt x="612" y="420"/>
                  <a:pt x="604" y="414"/>
                  <a:pt x="598" y="418"/>
                </a:cubicBezTo>
                <a:cubicBezTo>
                  <a:pt x="600" y="416"/>
                  <a:pt x="601" y="414"/>
                  <a:pt x="602" y="411"/>
                </a:cubicBezTo>
                <a:cubicBezTo>
                  <a:pt x="607" y="413"/>
                  <a:pt x="610" y="418"/>
                  <a:pt x="613" y="411"/>
                </a:cubicBezTo>
                <a:cubicBezTo>
                  <a:pt x="620" y="405"/>
                  <a:pt x="608" y="418"/>
                  <a:pt x="614" y="418"/>
                </a:cubicBezTo>
                <a:close/>
                <a:moveTo>
                  <a:pt x="687" y="425"/>
                </a:moveTo>
                <a:cubicBezTo>
                  <a:pt x="689" y="420"/>
                  <a:pt x="700" y="428"/>
                  <a:pt x="698" y="417"/>
                </a:cubicBezTo>
                <a:cubicBezTo>
                  <a:pt x="703" y="425"/>
                  <a:pt x="693" y="432"/>
                  <a:pt x="687" y="425"/>
                </a:cubicBezTo>
                <a:close/>
                <a:moveTo>
                  <a:pt x="761" y="420"/>
                </a:moveTo>
                <a:cubicBezTo>
                  <a:pt x="758" y="425"/>
                  <a:pt x="755" y="430"/>
                  <a:pt x="750" y="432"/>
                </a:cubicBezTo>
                <a:cubicBezTo>
                  <a:pt x="747" y="431"/>
                  <a:pt x="749" y="426"/>
                  <a:pt x="749" y="422"/>
                </a:cubicBezTo>
                <a:cubicBezTo>
                  <a:pt x="751" y="422"/>
                  <a:pt x="751" y="424"/>
                  <a:pt x="751" y="425"/>
                </a:cubicBezTo>
                <a:cubicBezTo>
                  <a:pt x="757" y="427"/>
                  <a:pt x="754" y="416"/>
                  <a:pt x="761" y="420"/>
                </a:cubicBezTo>
                <a:close/>
                <a:moveTo>
                  <a:pt x="779" y="418"/>
                </a:moveTo>
                <a:cubicBezTo>
                  <a:pt x="775" y="418"/>
                  <a:pt x="775" y="415"/>
                  <a:pt x="771" y="414"/>
                </a:cubicBezTo>
                <a:cubicBezTo>
                  <a:pt x="772" y="410"/>
                  <a:pt x="778" y="414"/>
                  <a:pt x="778" y="409"/>
                </a:cubicBezTo>
                <a:cubicBezTo>
                  <a:pt x="783" y="410"/>
                  <a:pt x="782" y="416"/>
                  <a:pt x="779" y="418"/>
                </a:cubicBezTo>
                <a:close/>
                <a:moveTo>
                  <a:pt x="825" y="415"/>
                </a:moveTo>
                <a:cubicBezTo>
                  <a:pt x="825" y="427"/>
                  <a:pt x="816" y="410"/>
                  <a:pt x="814" y="418"/>
                </a:cubicBezTo>
                <a:cubicBezTo>
                  <a:pt x="807" y="409"/>
                  <a:pt x="822" y="411"/>
                  <a:pt x="825" y="415"/>
                </a:cubicBezTo>
                <a:close/>
                <a:moveTo>
                  <a:pt x="848" y="424"/>
                </a:moveTo>
                <a:cubicBezTo>
                  <a:pt x="842" y="431"/>
                  <a:pt x="840" y="418"/>
                  <a:pt x="841" y="413"/>
                </a:cubicBezTo>
                <a:cubicBezTo>
                  <a:pt x="844" y="409"/>
                  <a:pt x="844" y="423"/>
                  <a:pt x="848" y="424"/>
                </a:cubicBezTo>
                <a:close/>
                <a:moveTo>
                  <a:pt x="859" y="412"/>
                </a:moveTo>
                <a:cubicBezTo>
                  <a:pt x="858" y="416"/>
                  <a:pt x="858" y="420"/>
                  <a:pt x="857" y="423"/>
                </a:cubicBezTo>
                <a:cubicBezTo>
                  <a:pt x="852" y="424"/>
                  <a:pt x="854" y="419"/>
                  <a:pt x="854" y="416"/>
                </a:cubicBezTo>
                <a:cubicBezTo>
                  <a:pt x="852" y="415"/>
                  <a:pt x="852" y="416"/>
                  <a:pt x="851" y="418"/>
                </a:cubicBezTo>
                <a:cubicBezTo>
                  <a:pt x="846" y="414"/>
                  <a:pt x="855" y="411"/>
                  <a:pt x="859" y="412"/>
                </a:cubicBezTo>
                <a:close/>
                <a:moveTo>
                  <a:pt x="1114" y="450"/>
                </a:moveTo>
                <a:cubicBezTo>
                  <a:pt x="1120" y="451"/>
                  <a:pt x="1121" y="455"/>
                  <a:pt x="1119" y="461"/>
                </a:cubicBezTo>
                <a:cubicBezTo>
                  <a:pt x="1116" y="463"/>
                  <a:pt x="1116" y="461"/>
                  <a:pt x="1113" y="460"/>
                </a:cubicBezTo>
                <a:cubicBezTo>
                  <a:pt x="1107" y="469"/>
                  <a:pt x="1113" y="455"/>
                  <a:pt x="1118" y="456"/>
                </a:cubicBezTo>
                <a:cubicBezTo>
                  <a:pt x="1119" y="449"/>
                  <a:pt x="1111" y="460"/>
                  <a:pt x="1114" y="450"/>
                </a:cubicBezTo>
                <a:close/>
                <a:moveTo>
                  <a:pt x="1178" y="465"/>
                </a:moveTo>
                <a:cubicBezTo>
                  <a:pt x="1157" y="467"/>
                  <a:pt x="1130" y="450"/>
                  <a:pt x="1116" y="441"/>
                </a:cubicBezTo>
                <a:cubicBezTo>
                  <a:pt x="1131" y="439"/>
                  <a:pt x="1142" y="444"/>
                  <a:pt x="1145" y="454"/>
                </a:cubicBezTo>
                <a:cubicBezTo>
                  <a:pt x="1159" y="452"/>
                  <a:pt x="1168" y="459"/>
                  <a:pt x="1178" y="465"/>
                </a:cubicBezTo>
                <a:close/>
                <a:moveTo>
                  <a:pt x="1259" y="466"/>
                </a:moveTo>
                <a:cubicBezTo>
                  <a:pt x="1256" y="468"/>
                  <a:pt x="1255" y="473"/>
                  <a:pt x="1255" y="479"/>
                </a:cubicBezTo>
                <a:cubicBezTo>
                  <a:pt x="1253" y="479"/>
                  <a:pt x="1254" y="476"/>
                  <a:pt x="1253" y="474"/>
                </a:cubicBezTo>
                <a:cubicBezTo>
                  <a:pt x="1250" y="473"/>
                  <a:pt x="1249" y="475"/>
                  <a:pt x="1248" y="478"/>
                </a:cubicBezTo>
                <a:cubicBezTo>
                  <a:pt x="1247" y="476"/>
                  <a:pt x="1245" y="475"/>
                  <a:pt x="1242" y="474"/>
                </a:cubicBezTo>
                <a:cubicBezTo>
                  <a:pt x="1248" y="472"/>
                  <a:pt x="1254" y="469"/>
                  <a:pt x="1259" y="466"/>
                </a:cubicBezTo>
                <a:close/>
                <a:moveTo>
                  <a:pt x="1271" y="487"/>
                </a:moveTo>
                <a:cubicBezTo>
                  <a:pt x="1269" y="493"/>
                  <a:pt x="1256" y="482"/>
                  <a:pt x="1259" y="494"/>
                </a:cubicBezTo>
                <a:cubicBezTo>
                  <a:pt x="1249" y="488"/>
                  <a:pt x="1268" y="481"/>
                  <a:pt x="1271" y="487"/>
                </a:cubicBezTo>
                <a:close/>
                <a:moveTo>
                  <a:pt x="1277" y="488"/>
                </a:moveTo>
                <a:cubicBezTo>
                  <a:pt x="1272" y="488"/>
                  <a:pt x="1277" y="479"/>
                  <a:pt x="1270" y="480"/>
                </a:cubicBezTo>
                <a:cubicBezTo>
                  <a:pt x="1271" y="475"/>
                  <a:pt x="1276" y="476"/>
                  <a:pt x="1281" y="477"/>
                </a:cubicBezTo>
                <a:cubicBezTo>
                  <a:pt x="1282" y="484"/>
                  <a:pt x="1277" y="482"/>
                  <a:pt x="1277" y="488"/>
                </a:cubicBezTo>
                <a:close/>
                <a:moveTo>
                  <a:pt x="1287" y="497"/>
                </a:moveTo>
                <a:cubicBezTo>
                  <a:pt x="1284" y="495"/>
                  <a:pt x="1286" y="489"/>
                  <a:pt x="1279" y="491"/>
                </a:cubicBezTo>
                <a:cubicBezTo>
                  <a:pt x="1282" y="485"/>
                  <a:pt x="1287" y="483"/>
                  <a:pt x="1290" y="479"/>
                </a:cubicBezTo>
                <a:cubicBezTo>
                  <a:pt x="1299" y="483"/>
                  <a:pt x="1286" y="486"/>
                  <a:pt x="1287" y="497"/>
                </a:cubicBezTo>
                <a:close/>
                <a:moveTo>
                  <a:pt x="1352" y="516"/>
                </a:moveTo>
                <a:cubicBezTo>
                  <a:pt x="1354" y="517"/>
                  <a:pt x="1354" y="516"/>
                  <a:pt x="1354" y="514"/>
                </a:cubicBezTo>
                <a:cubicBezTo>
                  <a:pt x="1354" y="516"/>
                  <a:pt x="1353" y="516"/>
                  <a:pt x="1352" y="516"/>
                </a:cubicBezTo>
                <a:close/>
                <a:moveTo>
                  <a:pt x="1417" y="213"/>
                </a:moveTo>
                <a:cubicBezTo>
                  <a:pt x="1414" y="212"/>
                  <a:pt x="1411" y="216"/>
                  <a:pt x="1411" y="212"/>
                </a:cubicBezTo>
                <a:cubicBezTo>
                  <a:pt x="1414" y="212"/>
                  <a:pt x="1412" y="209"/>
                  <a:pt x="1410" y="207"/>
                </a:cubicBezTo>
                <a:cubicBezTo>
                  <a:pt x="1409" y="210"/>
                  <a:pt x="1409" y="213"/>
                  <a:pt x="1408" y="216"/>
                </a:cubicBezTo>
                <a:cubicBezTo>
                  <a:pt x="1412" y="217"/>
                  <a:pt x="1418" y="221"/>
                  <a:pt x="1417" y="213"/>
                </a:cubicBezTo>
                <a:close/>
                <a:moveTo>
                  <a:pt x="36" y="533"/>
                </a:moveTo>
                <a:cubicBezTo>
                  <a:pt x="44" y="526"/>
                  <a:pt x="55" y="536"/>
                  <a:pt x="58" y="532"/>
                </a:cubicBezTo>
                <a:cubicBezTo>
                  <a:pt x="56" y="531"/>
                  <a:pt x="58" y="529"/>
                  <a:pt x="59" y="527"/>
                </a:cubicBezTo>
                <a:cubicBezTo>
                  <a:pt x="55" y="528"/>
                  <a:pt x="54" y="523"/>
                  <a:pt x="53" y="526"/>
                </a:cubicBezTo>
                <a:cubicBezTo>
                  <a:pt x="55" y="527"/>
                  <a:pt x="55" y="531"/>
                  <a:pt x="52" y="531"/>
                </a:cubicBezTo>
                <a:cubicBezTo>
                  <a:pt x="48" y="529"/>
                  <a:pt x="52" y="521"/>
                  <a:pt x="45" y="522"/>
                </a:cubicBezTo>
                <a:cubicBezTo>
                  <a:pt x="44" y="528"/>
                  <a:pt x="37" y="526"/>
                  <a:pt x="36" y="533"/>
                </a:cubicBezTo>
                <a:close/>
                <a:moveTo>
                  <a:pt x="126" y="537"/>
                </a:moveTo>
                <a:cubicBezTo>
                  <a:pt x="128" y="538"/>
                  <a:pt x="130" y="542"/>
                  <a:pt x="132" y="539"/>
                </a:cubicBezTo>
                <a:cubicBezTo>
                  <a:pt x="131" y="538"/>
                  <a:pt x="128" y="538"/>
                  <a:pt x="128" y="536"/>
                </a:cubicBezTo>
                <a:cubicBezTo>
                  <a:pt x="132" y="536"/>
                  <a:pt x="132" y="539"/>
                  <a:pt x="136" y="539"/>
                </a:cubicBezTo>
                <a:cubicBezTo>
                  <a:pt x="142" y="533"/>
                  <a:pt x="144" y="535"/>
                  <a:pt x="141" y="526"/>
                </a:cubicBezTo>
                <a:cubicBezTo>
                  <a:pt x="144" y="527"/>
                  <a:pt x="146" y="526"/>
                  <a:pt x="148" y="525"/>
                </a:cubicBezTo>
                <a:cubicBezTo>
                  <a:pt x="147" y="528"/>
                  <a:pt x="146" y="531"/>
                  <a:pt x="149" y="532"/>
                </a:cubicBezTo>
                <a:cubicBezTo>
                  <a:pt x="152" y="517"/>
                  <a:pt x="163" y="532"/>
                  <a:pt x="169" y="512"/>
                </a:cubicBezTo>
                <a:cubicBezTo>
                  <a:pt x="158" y="514"/>
                  <a:pt x="155" y="498"/>
                  <a:pt x="148" y="508"/>
                </a:cubicBezTo>
                <a:cubicBezTo>
                  <a:pt x="162" y="504"/>
                  <a:pt x="150" y="519"/>
                  <a:pt x="160" y="518"/>
                </a:cubicBezTo>
                <a:cubicBezTo>
                  <a:pt x="157" y="521"/>
                  <a:pt x="152" y="520"/>
                  <a:pt x="148" y="520"/>
                </a:cubicBezTo>
                <a:cubicBezTo>
                  <a:pt x="144" y="516"/>
                  <a:pt x="138" y="513"/>
                  <a:pt x="132" y="515"/>
                </a:cubicBezTo>
                <a:cubicBezTo>
                  <a:pt x="136" y="516"/>
                  <a:pt x="132" y="524"/>
                  <a:pt x="136" y="525"/>
                </a:cubicBezTo>
                <a:cubicBezTo>
                  <a:pt x="137" y="524"/>
                  <a:pt x="139" y="523"/>
                  <a:pt x="139" y="526"/>
                </a:cubicBezTo>
                <a:cubicBezTo>
                  <a:pt x="134" y="529"/>
                  <a:pt x="128" y="530"/>
                  <a:pt x="126" y="537"/>
                </a:cubicBezTo>
                <a:close/>
                <a:moveTo>
                  <a:pt x="172" y="499"/>
                </a:moveTo>
                <a:cubicBezTo>
                  <a:pt x="171" y="501"/>
                  <a:pt x="171" y="503"/>
                  <a:pt x="171" y="506"/>
                </a:cubicBezTo>
                <a:cubicBezTo>
                  <a:pt x="180" y="509"/>
                  <a:pt x="180" y="506"/>
                  <a:pt x="182" y="503"/>
                </a:cubicBezTo>
                <a:cubicBezTo>
                  <a:pt x="181" y="508"/>
                  <a:pt x="194" y="513"/>
                  <a:pt x="194" y="510"/>
                </a:cubicBezTo>
                <a:cubicBezTo>
                  <a:pt x="189" y="500"/>
                  <a:pt x="213" y="507"/>
                  <a:pt x="209" y="496"/>
                </a:cubicBezTo>
                <a:cubicBezTo>
                  <a:pt x="198" y="503"/>
                  <a:pt x="187" y="499"/>
                  <a:pt x="172" y="499"/>
                </a:cubicBezTo>
                <a:close/>
                <a:moveTo>
                  <a:pt x="174" y="509"/>
                </a:moveTo>
                <a:cubicBezTo>
                  <a:pt x="174" y="516"/>
                  <a:pt x="169" y="515"/>
                  <a:pt x="173" y="520"/>
                </a:cubicBezTo>
                <a:cubicBezTo>
                  <a:pt x="177" y="522"/>
                  <a:pt x="177" y="518"/>
                  <a:pt x="180" y="517"/>
                </a:cubicBezTo>
                <a:cubicBezTo>
                  <a:pt x="183" y="517"/>
                  <a:pt x="185" y="518"/>
                  <a:pt x="188" y="518"/>
                </a:cubicBezTo>
                <a:cubicBezTo>
                  <a:pt x="184" y="509"/>
                  <a:pt x="184" y="514"/>
                  <a:pt x="174" y="509"/>
                </a:cubicBezTo>
                <a:close/>
                <a:moveTo>
                  <a:pt x="213" y="504"/>
                </a:moveTo>
                <a:cubicBezTo>
                  <a:pt x="223" y="501"/>
                  <a:pt x="237" y="505"/>
                  <a:pt x="244" y="498"/>
                </a:cubicBezTo>
                <a:cubicBezTo>
                  <a:pt x="233" y="496"/>
                  <a:pt x="210" y="493"/>
                  <a:pt x="213" y="504"/>
                </a:cubicBezTo>
                <a:close/>
                <a:moveTo>
                  <a:pt x="444" y="448"/>
                </a:moveTo>
                <a:cubicBezTo>
                  <a:pt x="447" y="451"/>
                  <a:pt x="448" y="455"/>
                  <a:pt x="456" y="455"/>
                </a:cubicBezTo>
                <a:cubicBezTo>
                  <a:pt x="456" y="453"/>
                  <a:pt x="457" y="450"/>
                  <a:pt x="457" y="448"/>
                </a:cubicBezTo>
                <a:cubicBezTo>
                  <a:pt x="451" y="452"/>
                  <a:pt x="448" y="444"/>
                  <a:pt x="444" y="448"/>
                </a:cubicBezTo>
                <a:close/>
                <a:moveTo>
                  <a:pt x="458" y="441"/>
                </a:moveTo>
                <a:cubicBezTo>
                  <a:pt x="465" y="448"/>
                  <a:pt x="455" y="455"/>
                  <a:pt x="457" y="460"/>
                </a:cubicBezTo>
                <a:cubicBezTo>
                  <a:pt x="459" y="456"/>
                  <a:pt x="462" y="459"/>
                  <a:pt x="464" y="461"/>
                </a:cubicBezTo>
                <a:cubicBezTo>
                  <a:pt x="458" y="449"/>
                  <a:pt x="476" y="461"/>
                  <a:pt x="472" y="451"/>
                </a:cubicBezTo>
                <a:cubicBezTo>
                  <a:pt x="472" y="452"/>
                  <a:pt x="459" y="453"/>
                  <a:pt x="466" y="447"/>
                </a:cubicBezTo>
                <a:cubicBezTo>
                  <a:pt x="459" y="449"/>
                  <a:pt x="466" y="440"/>
                  <a:pt x="458" y="441"/>
                </a:cubicBezTo>
                <a:close/>
                <a:moveTo>
                  <a:pt x="487" y="454"/>
                </a:moveTo>
                <a:cubicBezTo>
                  <a:pt x="495" y="450"/>
                  <a:pt x="509" y="459"/>
                  <a:pt x="509" y="451"/>
                </a:cubicBezTo>
                <a:cubicBezTo>
                  <a:pt x="495" y="455"/>
                  <a:pt x="489" y="439"/>
                  <a:pt x="487" y="454"/>
                </a:cubicBezTo>
                <a:close/>
                <a:moveTo>
                  <a:pt x="1351" y="521"/>
                </a:moveTo>
                <a:cubicBezTo>
                  <a:pt x="1340" y="520"/>
                  <a:pt x="1333" y="512"/>
                  <a:pt x="1322" y="511"/>
                </a:cubicBezTo>
                <a:cubicBezTo>
                  <a:pt x="1323" y="520"/>
                  <a:pt x="1344" y="524"/>
                  <a:pt x="1351" y="5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214802" y="2463212"/>
            <a:ext cx="5808240" cy="743617"/>
          </a:xfrm>
        </p:spPr>
        <p:txBody>
          <a:bodyPr anchor="b">
            <a:noAutofit/>
          </a:bodyPr>
          <a:lstStyle>
            <a:lvl1pPr algn="l">
              <a:defRPr sz="2800" b="1" i="0" cap="none" baseline="0">
                <a:solidFill>
                  <a:srgbClr val="00A8D7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This is a cover page in Calibri bold 28pt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214801" y="3593845"/>
            <a:ext cx="3600000" cy="154759"/>
          </a:xfrm>
        </p:spPr>
        <p:txBody>
          <a:bodyPr>
            <a:noAutofit/>
          </a:bodyPr>
          <a:lstStyle>
            <a:lvl1pPr marL="0" indent="0">
              <a:buNone/>
              <a:defRPr sz="1200" b="0" cap="all" baseline="0">
                <a:solidFill>
                  <a:schemeClr val="tx2"/>
                </a:solidFill>
              </a:defRPr>
            </a:lvl1pPr>
            <a:lvl2pPr marL="50398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3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1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8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VERSION 1.1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214800" y="3248575"/>
            <a:ext cx="5808241" cy="289632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50398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3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1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8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IN </a:t>
            </a:r>
            <a:r>
              <a:rPr lang="en-US"/>
              <a:t>CALIBRI BOLD 18PT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214801" y="3821425"/>
            <a:ext cx="3600000" cy="154759"/>
          </a:xfrm>
        </p:spPr>
        <p:txBody>
          <a:bodyPr>
            <a:noAutofit/>
          </a:bodyPr>
          <a:lstStyle>
            <a:lvl1pPr marL="0" indent="0">
              <a:buNone/>
              <a:defRPr sz="1200" b="0" cap="all" baseline="0">
                <a:solidFill>
                  <a:schemeClr val="tx2"/>
                </a:solidFill>
              </a:defRPr>
            </a:lvl1pPr>
            <a:lvl2pPr marL="50398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3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1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83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fld id="{8368F2CB-848D-2640-B787-6E8F267331D3}" type="datetime3">
              <a:rPr lang="en-GB" smtClean="0"/>
              <a:pPr/>
              <a:t>18 October,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136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50000">
              <a:schemeClr val="tx1"/>
            </a:gs>
          </a:gsLst>
          <a:lin ang="8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A12149CC-2ECD-4CE0-AAF3-218569BA235C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7D0DD-ECCC-914A-B92A-B541080EF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62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gradFill>
          <a:gsLst>
            <a:gs pos="0">
              <a:srgbClr val="8C6FAA"/>
            </a:gs>
            <a:gs pos="50000">
              <a:srgbClr val="502378"/>
            </a:gs>
          </a:gsLst>
          <a:lin ang="8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7826" y="1694971"/>
            <a:ext cx="10176424" cy="346805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 dirty="0"/>
              <a:t>Divider title in Calibri Bold 60pt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03238" y="6482297"/>
            <a:ext cx="4114800" cy="18470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fld id="{CFD7D874-35E1-4D76-943D-C3264834F365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238" y="6353812"/>
            <a:ext cx="4114800" cy="1319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RF07 PERFORMANCE REVIEW CALL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54880" y="400808"/>
            <a:ext cx="435470" cy="1283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7FD45-B5C9-8D46-A37E-7D20CDD5A2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566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DE2AB9-D3E0-114A-AD71-65CC4F760089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3891"/>
            <a:ext cx="12192000" cy="51500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037" y="0"/>
            <a:ext cx="10284386" cy="81696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HEADING LEVEL 1 IN Calibri bold 26PT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403" y="1506692"/>
            <a:ext cx="10722489" cy="468418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Body copy set in Calibri Regular 18pt</a:t>
            </a:r>
          </a:p>
          <a:p>
            <a:pPr lvl="1"/>
            <a:r>
              <a:rPr lang="en-US" dirty="0"/>
              <a:t>Heading level 2 Calibri Bold 18pt</a:t>
            </a:r>
          </a:p>
          <a:p>
            <a:pPr lvl="2"/>
            <a:r>
              <a:rPr lang="en-US" dirty="0"/>
              <a:t>Heading level 3 Calibri Bold 23pt</a:t>
            </a:r>
          </a:p>
          <a:p>
            <a:pPr lvl="3"/>
            <a:r>
              <a:rPr lang="en-US" dirty="0"/>
              <a:t>Bullet list level 1</a:t>
            </a:r>
          </a:p>
          <a:p>
            <a:pPr lvl="4"/>
            <a:r>
              <a:rPr lang="en-US" dirty="0"/>
              <a:t>Bullet list level 2</a:t>
            </a:r>
          </a:p>
          <a:p>
            <a:pPr lvl="5"/>
            <a:r>
              <a:rPr lang="en-US" dirty="0"/>
              <a:t>Bullet list level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4880" y="401779"/>
            <a:ext cx="435470" cy="1283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89" b="0" i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754A7E0C-9029-4945-9920-02C782E374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43B7619-BD94-4F6F-A0EA-83ACD32F8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2762" y="6601229"/>
            <a:ext cx="1622433" cy="156489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89" b="0" i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DCF2DC4F-DFA6-4173-A483-D1AC06B46E4A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FCE93C9-734C-475F-AAE2-ADDB55F7A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2763" y="6458458"/>
            <a:ext cx="4114800" cy="13196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89" b="1" i="0" cap="all" baseline="0">
                <a:solidFill>
                  <a:schemeClr val="bg1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RF07 PERFORMANCE REVIEW CALL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DFFC7-910A-9641-8957-DC01F80786CB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527" y="6376687"/>
            <a:ext cx="2428875" cy="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9" r:id="rId23"/>
    <p:sldLayoutId id="2147483687" r:id="rId24"/>
    <p:sldLayoutId id="2147483683" r:id="rId25"/>
    <p:sldLayoutId id="2147483684" r:id="rId26"/>
    <p:sldLayoutId id="2147483688" r:id="rId27"/>
    <p:sldLayoutId id="2147483685" r:id="rId28"/>
    <p:sldLayoutId id="2147483686" r:id="rId29"/>
  </p:sldLayoutIdLst>
  <p:hf hdr="0"/>
  <p:txStyles>
    <p:titleStyle>
      <a:lvl1pPr algn="l" defTabSz="914420" rtl="0" eaLnBrk="1" latinLnBrk="0" hangingPunct="1">
        <a:lnSpc>
          <a:spcPct val="90000"/>
        </a:lnSpc>
        <a:spcBef>
          <a:spcPct val="0"/>
        </a:spcBef>
        <a:buNone/>
        <a:defRPr sz="2600" b="1" i="0" kern="1200" cap="all" baseline="0">
          <a:solidFill>
            <a:schemeClr val="tx1"/>
          </a:solidFill>
          <a:latin typeface="Calibri Regular" charset="0"/>
          <a:ea typeface="Calibri Regular" charset="0"/>
          <a:cs typeface="Calibri Regular" charset="0"/>
        </a:defRPr>
      </a:lvl1pPr>
    </p:titleStyle>
    <p:bodyStyle>
      <a:lvl1pPr marL="0" indent="0" algn="l" defTabSz="914420" rtl="0" eaLnBrk="1" latinLnBrk="0" hangingPunct="1">
        <a:lnSpc>
          <a:spcPct val="110000"/>
        </a:lnSpc>
        <a:spcBef>
          <a:spcPts val="0"/>
        </a:spcBef>
        <a:buSzPct val="100000"/>
        <a:buFont typeface="Calibri" charset="0"/>
        <a:buNone/>
        <a:defRPr sz="18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1pPr>
      <a:lvl2pPr marL="0" indent="0" algn="l" defTabSz="914420" rtl="0" eaLnBrk="1" latinLnBrk="0" hangingPunct="1">
        <a:lnSpc>
          <a:spcPct val="110000"/>
        </a:lnSpc>
        <a:spcBef>
          <a:spcPts val="0"/>
        </a:spcBef>
        <a:buSzPct val="100000"/>
        <a:buFont typeface="Calibri" charset="0"/>
        <a:buNone/>
        <a:defRPr sz="1800" b="1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0" indent="0" algn="l" defTabSz="914420" rtl="0" eaLnBrk="1" latinLnBrk="0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 typeface="Calibri" charset="0"/>
        <a:buNone/>
        <a:defRPr sz="2400" b="1" i="0" kern="1200">
          <a:solidFill>
            <a:schemeClr val="accent1"/>
          </a:solidFill>
          <a:latin typeface="Calibri Regular" charset="0"/>
          <a:ea typeface="Calibri Regular" charset="0"/>
          <a:cs typeface="Calibri Regular" charset="0"/>
        </a:defRPr>
      </a:lvl3pPr>
      <a:lvl4pPr marL="0" indent="-163296" algn="l" defTabSz="914420" rtl="0" eaLnBrk="1" latinLnBrk="0" hangingPunct="1">
        <a:lnSpc>
          <a:spcPct val="110000"/>
        </a:lnSpc>
        <a:spcBef>
          <a:spcPts val="0"/>
        </a:spcBef>
        <a:buSzPct val="100000"/>
        <a:buFont typeface="Calibri" charset="0"/>
        <a:buChar char="●"/>
        <a:defRPr sz="18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326592" indent="-163296" algn="l" defTabSz="914420" rtl="0" eaLnBrk="1" latinLnBrk="0" hangingPunct="1">
        <a:lnSpc>
          <a:spcPct val="110000"/>
        </a:lnSpc>
        <a:spcBef>
          <a:spcPts val="0"/>
        </a:spcBef>
        <a:buSzPct val="100000"/>
        <a:buFont typeface="Calibri" charset="0"/>
        <a:buChar char="●"/>
        <a:defRPr sz="18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489888" indent="-163296" algn="l" defTabSz="914420" rtl="0" eaLnBrk="1" latinLnBrk="0" hangingPunct="1">
        <a:lnSpc>
          <a:spcPct val="110000"/>
        </a:lnSpc>
        <a:spcBef>
          <a:spcPts val="0"/>
        </a:spcBef>
        <a:buSzPct val="100000"/>
        <a:buFont typeface="Calibri" charset="0"/>
        <a:buChar char="–"/>
        <a:defRPr sz="18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6pPr>
      <a:lvl7pPr marL="2971867" indent="-228605" algn="l" defTabSz="91442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8" indent="-228605" algn="l" defTabSz="91442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8" indent="-228605" algn="l" defTabSz="91442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1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2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1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2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3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3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317">
          <p15:clr>
            <a:srgbClr val="F26B43"/>
          </p15:clr>
        </p15:guide>
        <p15:guide id="4" pos="441">
          <p15:clr>
            <a:srgbClr val="F26B43"/>
          </p15:clr>
        </p15:guide>
        <p15:guide id="5" orient="horz" pos="4445">
          <p15:clr>
            <a:srgbClr val="F26B43"/>
          </p15:clr>
        </p15:guide>
        <p15:guide id="6" pos="7364">
          <p15:clr>
            <a:srgbClr val="F26B43"/>
          </p15:clr>
        </p15:guide>
        <p15:guide id="7" orient="horz" pos="25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Market trend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5C683-D23B-4670-A1F0-DCF3B8414B9F}" type="datetime1">
              <a:rPr kumimoji="0" lang="fr-FR" sz="1089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Regular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01/07/2020</a:t>
            </a:fld>
            <a:endParaRPr kumimoji="0" lang="en-US" sz="1089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9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Regular" charset="0"/>
              </a:rPr>
              <a:t>RF07 PERFORMANCE REVIEW CALL</a:t>
            </a:r>
            <a:endParaRPr kumimoji="0" lang="en-US" sz="1089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Regular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20D5E-A130-4E3F-B94F-3F06048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A7E0C-9029-4945-9920-02C782E37437}" type="slidenum">
              <a:rPr kumimoji="0" lang="en-US" sz="1089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Regular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8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A6E-034F-44CE-A711-34EEADC6EEEC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RF07 PERFORMANCE REVIEW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7E0C-9029-4945-9920-02C782E374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0088" y="42760"/>
            <a:ext cx="10638472" cy="773762"/>
          </a:xfrm>
        </p:spPr>
        <p:txBody>
          <a:bodyPr/>
          <a:lstStyle/>
          <a:p>
            <a:r>
              <a:rPr lang="en-US" dirty="0"/>
              <a:t>Market evolution (category) </a:t>
            </a:r>
            <a:r>
              <a:rPr lang="tr-TR" dirty="0"/>
              <a:t>– </a:t>
            </a:r>
            <a:r>
              <a:rPr lang="en-US" dirty="0"/>
              <a:t>P3m, P6M, </a:t>
            </a:r>
            <a:r>
              <a:rPr lang="en-US" dirty="0" smtClean="0"/>
              <a:t>P12M – </a:t>
            </a:r>
            <a:r>
              <a:rPr lang="en-US" sz="1800" dirty="0" smtClean="0"/>
              <a:t>excl. MALYSH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/>
          </p:nvPr>
        </p:nvGraphicFramePr>
        <p:xfrm>
          <a:off x="1330185" y="3861048"/>
          <a:ext cx="9625375" cy="2166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431">
                  <a:extLst>
                    <a:ext uri="{9D8B030D-6E8A-4147-A177-3AD203B41FA5}">
                      <a16:colId xmlns:a16="http://schemas.microsoft.com/office/drawing/2014/main" val="1913824715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Market Share</a:t>
                      </a:r>
                      <a:r>
                        <a:rPr lang="en-US" sz="1200" baseline="0" dirty="0">
                          <a:latin typeface="+mn-lt"/>
                        </a:rPr>
                        <a:t> </a:t>
                      </a:r>
                      <a:r>
                        <a:rPr lang="en-US" sz="1200" dirty="0">
                          <a:latin typeface="+mn-lt"/>
                        </a:rPr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Key</a:t>
                      </a:r>
                      <a:r>
                        <a:rPr lang="en-US" sz="1200" baseline="0" dirty="0">
                          <a:latin typeface="+mn-lt"/>
                        </a:rPr>
                        <a:t> Battle/ </a:t>
                      </a:r>
                      <a:r>
                        <a:rPr lang="en-US" sz="1200" dirty="0">
                          <a:latin typeface="+mn-lt"/>
                        </a:rPr>
                        <a:t>Action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42693"/>
                  </a:ext>
                </a:extLst>
              </a:tr>
              <a:tr h="199256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32886"/>
                  </a:ext>
                </a:extLst>
              </a:tr>
              <a:tr h="280249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spcAft>
                          <a:spcPts val="700"/>
                        </a:spcAft>
                        <a:buFont typeface="Arial" pitchFamily="34" charset="0"/>
                        <a:buChar char="•"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175"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71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323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13"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peech Bubble: Rectangle 13">
            <a:extLst>
              <a:ext uri="{FF2B5EF4-FFF2-40B4-BE49-F238E27FC236}">
                <a16:creationId xmlns:a16="http://schemas.microsoft.com/office/drawing/2014/main" id="{2DC76214-6EEE-4B15-A011-C636B2707E4D}"/>
              </a:ext>
            </a:extLst>
          </p:cNvPr>
          <p:cNvSpPr/>
          <p:nvPr/>
        </p:nvSpPr>
        <p:spPr>
          <a:xfrm>
            <a:off x="10650177" y="3738080"/>
            <a:ext cx="1463166" cy="773762"/>
          </a:xfrm>
          <a:prstGeom prst="wedgeRectCallout">
            <a:avLst>
              <a:gd name="adj1" fmla="val -75715"/>
              <a:gd name="adj2" fmla="val 53449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9B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 do not forget to put in action plans! 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0069B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71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</a:t>
            </a:r>
            <a:r>
              <a:rPr lang="en-US" dirty="0" smtClean="0"/>
              <a:t>EVOLUTION (IMF+DF+PUREE)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302A3-EB7C-4E01-BCD0-E5A2E2B9BB07}" type="datetime1">
              <a:rPr kumimoji="0" lang="fr-FR" sz="1089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Regular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01/07/2020</a:t>
            </a:fld>
            <a:endParaRPr kumimoji="0" lang="en-US" sz="108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Regula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9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Regular" charset="0"/>
              </a:rPr>
              <a:t>RF07 PERFORMANCE REVIEW CALL</a:t>
            </a:r>
            <a:endParaRPr kumimoji="0" lang="en-US" sz="1089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Regular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DD7EE2D-3014-449B-91D6-7A12B8C847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Specify scope: </a:t>
            </a:r>
          </a:p>
          <a:p>
            <a:r>
              <a:rPr lang="nl-NL" b="1" dirty="0">
                <a:solidFill>
                  <a:srgbClr val="FF0000"/>
                </a:solidFill>
              </a:rPr>
              <a:t>Comment on key market drivers: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A7E0C-9029-4945-9920-02C782E37437}" type="slidenum">
              <a:rPr kumimoji="0" lang="en-US" sz="1089" b="0" i="0" u="none" strike="noStrike" kern="1200" cap="none" spc="0" normalizeH="0" baseline="0" noProof="0" smtClean="0">
                <a:ln>
                  <a:noFill/>
                </a:ln>
                <a:solidFill>
                  <a:srgbClr val="002677"/>
                </a:solidFill>
                <a:effectLst/>
                <a:uLnTx/>
                <a:uFillTx/>
                <a:latin typeface="Calibri Regular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89" b="0" i="0" u="none" strike="noStrike" kern="1200" cap="none" spc="0" normalizeH="0" baseline="0" noProof="0">
              <a:ln>
                <a:noFill/>
              </a:ln>
              <a:solidFill>
                <a:srgbClr val="002677"/>
              </a:solidFill>
              <a:effectLst/>
              <a:uLnTx/>
              <a:uFillTx/>
              <a:latin typeface="Calibri Regular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5625-7FDB-491D-800F-666900A5EB8E}"/>
              </a:ext>
            </a:extLst>
          </p:cNvPr>
          <p:cNvSpPr/>
          <p:nvPr/>
        </p:nvSpPr>
        <p:spPr>
          <a:xfrm>
            <a:off x="0" y="2092833"/>
            <a:ext cx="12194732" cy="310937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 evolution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6DB30-5506-40ED-A437-D60C29E0A98C}"/>
              </a:ext>
            </a:extLst>
          </p:cNvPr>
          <p:cNvSpPr/>
          <p:nvPr/>
        </p:nvSpPr>
        <p:spPr>
          <a:xfrm>
            <a:off x="2732" y="4221088"/>
            <a:ext cx="12192000" cy="32427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evolution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C7A3F955-DB00-413E-8A8B-52BEA8AEE9FC}"/>
              </a:ext>
            </a:extLst>
          </p:cNvPr>
          <p:cNvSpPr txBox="1"/>
          <p:nvPr/>
        </p:nvSpPr>
        <p:spPr>
          <a:xfrm>
            <a:off x="10361746" y="2491824"/>
            <a:ext cx="1322902" cy="161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C488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SP’19 Market cube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DED3876B-F93A-4FBA-B6DA-CDE1062BE34C}"/>
              </a:ext>
            </a:extLst>
          </p:cNvPr>
          <p:cNvSpPr txBox="1"/>
          <p:nvPr/>
        </p:nvSpPr>
        <p:spPr>
          <a:xfrm>
            <a:off x="10348320" y="2755181"/>
            <a:ext cx="1336328" cy="164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C488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RF assumption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C65E4B97-4137-4A90-88CA-CBC52ED4D8A1}"/>
              </a:ext>
            </a:extLst>
          </p:cNvPr>
          <p:cNvSpPr txBox="1"/>
          <p:nvPr/>
        </p:nvSpPr>
        <p:spPr>
          <a:xfrm>
            <a:off x="10344631" y="4914088"/>
            <a:ext cx="1336328" cy="164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C488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RF assumption</a:t>
            </a:r>
          </a:p>
        </p:txBody>
      </p:sp>
      <p:sp>
        <p:nvSpPr>
          <p:cNvPr id="85" name="TextBox 42">
            <a:extLst>
              <a:ext uri="{FF2B5EF4-FFF2-40B4-BE49-F238E27FC236}">
                <a16:creationId xmlns:a16="http://schemas.microsoft.com/office/drawing/2014/main" id="{3AF518EA-0330-47D7-8792-A7AB35E46E53}"/>
              </a:ext>
            </a:extLst>
          </p:cNvPr>
          <p:cNvSpPr txBox="1"/>
          <p:nvPr/>
        </p:nvSpPr>
        <p:spPr>
          <a:xfrm>
            <a:off x="10358057" y="4650731"/>
            <a:ext cx="1322902" cy="161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C488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SP’19 Market cube</a:t>
            </a:r>
          </a:p>
        </p:txBody>
      </p:sp>
    </p:spTree>
    <p:extLst>
      <p:ext uri="{BB962C8B-B14F-4D97-AF65-F5344CB8AC3E}">
        <p14:creationId xmlns:p14="http://schemas.microsoft.com/office/powerpoint/2010/main" val="19483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</a:t>
            </a:r>
            <a:r>
              <a:rPr lang="en-US" dirty="0" smtClean="0"/>
              <a:t>EVOLUTION (IMF)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302A3-EB7C-4E01-BCD0-E5A2E2B9BB07}" type="datetime1">
              <a:rPr kumimoji="0" lang="fr-FR" sz="1089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Regular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01/07/2020</a:t>
            </a:fld>
            <a:endParaRPr kumimoji="0" lang="en-US" sz="108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Regula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9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Regular" charset="0"/>
              </a:rPr>
              <a:t>RF07 PERFORMANCE REVIEW CALL</a:t>
            </a:r>
            <a:endParaRPr kumimoji="0" lang="en-US" sz="1089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Regular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DD7EE2D-3014-449B-91D6-7A12B8C847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Specify scope: </a:t>
            </a:r>
          </a:p>
          <a:p>
            <a:r>
              <a:rPr lang="nl-NL" b="1" dirty="0">
                <a:solidFill>
                  <a:srgbClr val="FF0000"/>
                </a:solidFill>
              </a:rPr>
              <a:t>Comment on key market drivers: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A7E0C-9029-4945-9920-02C782E37437}" type="slidenum">
              <a:rPr kumimoji="0" lang="en-US" sz="1089" b="0" i="0" u="none" strike="noStrike" kern="1200" cap="none" spc="0" normalizeH="0" baseline="0" noProof="0" smtClean="0">
                <a:ln>
                  <a:noFill/>
                </a:ln>
                <a:solidFill>
                  <a:srgbClr val="002677"/>
                </a:solidFill>
                <a:effectLst/>
                <a:uLnTx/>
                <a:uFillTx/>
                <a:latin typeface="Calibri Regular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89" b="0" i="0" u="none" strike="noStrike" kern="1200" cap="none" spc="0" normalizeH="0" baseline="0" noProof="0">
              <a:ln>
                <a:noFill/>
              </a:ln>
              <a:solidFill>
                <a:srgbClr val="002677"/>
              </a:solidFill>
              <a:effectLst/>
              <a:uLnTx/>
              <a:uFillTx/>
              <a:latin typeface="Calibri Regular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5625-7FDB-491D-800F-666900A5EB8E}"/>
              </a:ext>
            </a:extLst>
          </p:cNvPr>
          <p:cNvSpPr/>
          <p:nvPr/>
        </p:nvSpPr>
        <p:spPr>
          <a:xfrm>
            <a:off x="0" y="2092833"/>
            <a:ext cx="12194732" cy="310937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 evolution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6DB30-5506-40ED-A437-D60C29E0A98C}"/>
              </a:ext>
            </a:extLst>
          </p:cNvPr>
          <p:cNvSpPr/>
          <p:nvPr/>
        </p:nvSpPr>
        <p:spPr>
          <a:xfrm>
            <a:off x="2732" y="4221088"/>
            <a:ext cx="12192000" cy="32427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evolution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DED3876B-F93A-4FBA-B6DA-CDE1062BE34C}"/>
              </a:ext>
            </a:extLst>
          </p:cNvPr>
          <p:cNvSpPr txBox="1"/>
          <p:nvPr/>
        </p:nvSpPr>
        <p:spPr>
          <a:xfrm>
            <a:off x="10348320" y="2755181"/>
            <a:ext cx="1336328" cy="164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C488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RF assumption</a:t>
            </a:r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C7A3F955-DB00-413E-8A8B-52BEA8AEE9FC}"/>
              </a:ext>
            </a:extLst>
          </p:cNvPr>
          <p:cNvSpPr txBox="1"/>
          <p:nvPr/>
        </p:nvSpPr>
        <p:spPr>
          <a:xfrm>
            <a:off x="10361746" y="2491824"/>
            <a:ext cx="1322902" cy="161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C488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SP’19 Market cube</a:t>
            </a:r>
          </a:p>
        </p:txBody>
      </p:sp>
      <p:sp>
        <p:nvSpPr>
          <p:cNvPr id="85" name="TextBox 42">
            <a:extLst>
              <a:ext uri="{FF2B5EF4-FFF2-40B4-BE49-F238E27FC236}">
                <a16:creationId xmlns:a16="http://schemas.microsoft.com/office/drawing/2014/main" id="{3AF518EA-0330-47D7-8792-A7AB35E46E53}"/>
              </a:ext>
            </a:extLst>
          </p:cNvPr>
          <p:cNvSpPr txBox="1"/>
          <p:nvPr/>
        </p:nvSpPr>
        <p:spPr>
          <a:xfrm>
            <a:off x="10358057" y="4650731"/>
            <a:ext cx="1322902" cy="161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C488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SP’19 Market cube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C65E4B97-4137-4A90-88CA-CBC52ED4D8A1}"/>
              </a:ext>
            </a:extLst>
          </p:cNvPr>
          <p:cNvSpPr txBox="1"/>
          <p:nvPr/>
        </p:nvSpPr>
        <p:spPr>
          <a:xfrm>
            <a:off x="10358055" y="4914088"/>
            <a:ext cx="1322903" cy="16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C488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RF assumption</a:t>
            </a:r>
          </a:p>
        </p:txBody>
      </p:sp>
    </p:spTree>
    <p:extLst>
      <p:ext uri="{BB962C8B-B14F-4D97-AF65-F5344CB8AC3E}">
        <p14:creationId xmlns:p14="http://schemas.microsoft.com/office/powerpoint/2010/main" val="12876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EVOLUTION (</a:t>
            </a:r>
            <a:r>
              <a:rPr lang="en-US" dirty="0" err="1"/>
              <a:t>IMF+DF+Puree</a:t>
            </a:r>
            <a:r>
              <a:rPr lang="en-US" dirty="0"/>
              <a:t>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0988-280D-4BED-A863-EFF9C798595E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RF07 PERFORMANCE REVIEW CALL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Specify scope: </a:t>
            </a:r>
          </a:p>
          <a:p>
            <a:r>
              <a:rPr lang="nl-NL" b="1" dirty="0">
                <a:solidFill>
                  <a:srgbClr val="FF0000"/>
                </a:solidFill>
              </a:rPr>
              <a:t>Comment on why ms loss/ gain and action ytg: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7E0C-9029-4945-9920-02C782E374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D5625-7FDB-491D-800F-666900A5EB8E}"/>
              </a:ext>
            </a:extLst>
          </p:cNvPr>
          <p:cNvSpPr/>
          <p:nvPr/>
        </p:nvSpPr>
        <p:spPr>
          <a:xfrm>
            <a:off x="0" y="2092833"/>
            <a:ext cx="12194732" cy="310937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Share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96DB30-5506-40ED-A437-D60C29E0A98C}"/>
              </a:ext>
            </a:extLst>
          </p:cNvPr>
          <p:cNvSpPr/>
          <p:nvPr/>
        </p:nvSpPr>
        <p:spPr>
          <a:xfrm>
            <a:off x="2732" y="4221088"/>
            <a:ext cx="12192000" cy="32427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Share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EVOLUTION (IMF)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0988-280D-4BED-A863-EFF9C798595E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RF07 PERFORMANCE REVIEW CALL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Specify scope: </a:t>
            </a:r>
          </a:p>
          <a:p>
            <a:r>
              <a:rPr lang="nl-NL" b="1" dirty="0">
                <a:solidFill>
                  <a:srgbClr val="FF0000"/>
                </a:solidFill>
              </a:rPr>
              <a:t>Comment on why ms loss/ gain and action ytg: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7E0C-9029-4945-9920-02C782E374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D5625-7FDB-491D-800F-666900A5EB8E}"/>
              </a:ext>
            </a:extLst>
          </p:cNvPr>
          <p:cNvSpPr/>
          <p:nvPr/>
        </p:nvSpPr>
        <p:spPr>
          <a:xfrm>
            <a:off x="0" y="2092833"/>
            <a:ext cx="12194732" cy="310937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Share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96DB30-5506-40ED-A437-D60C29E0A98C}"/>
              </a:ext>
            </a:extLst>
          </p:cNvPr>
          <p:cNvSpPr/>
          <p:nvPr/>
        </p:nvSpPr>
        <p:spPr>
          <a:xfrm>
            <a:off x="2732" y="4221088"/>
            <a:ext cx="12192000" cy="32427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Share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3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EVOLUTION (</a:t>
            </a:r>
            <a:r>
              <a:rPr lang="en-US" dirty="0" smtClean="0"/>
              <a:t>IMF excl. </a:t>
            </a:r>
            <a:r>
              <a:rPr lang="en-US" smtClean="0"/>
              <a:t>Malysh)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0988-280D-4BED-A863-EFF9C798595E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RF07 PERFORMANCE REVIEW CALL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Specify scope: </a:t>
            </a:r>
          </a:p>
          <a:p>
            <a:r>
              <a:rPr lang="nl-NL" b="1" dirty="0">
                <a:solidFill>
                  <a:srgbClr val="FF0000"/>
                </a:solidFill>
              </a:rPr>
              <a:t>Comment on why ms loss/ gain and action ytg: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7E0C-9029-4945-9920-02C782E374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D5625-7FDB-491D-800F-666900A5EB8E}"/>
              </a:ext>
            </a:extLst>
          </p:cNvPr>
          <p:cNvSpPr/>
          <p:nvPr/>
        </p:nvSpPr>
        <p:spPr>
          <a:xfrm>
            <a:off x="0" y="2092833"/>
            <a:ext cx="12194732" cy="310937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Share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96DB30-5506-40ED-A437-D60C29E0A98C}"/>
              </a:ext>
            </a:extLst>
          </p:cNvPr>
          <p:cNvSpPr/>
          <p:nvPr/>
        </p:nvSpPr>
        <p:spPr>
          <a:xfrm>
            <a:off x="2732" y="4221088"/>
            <a:ext cx="12192000" cy="32427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Share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08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CAD-8E4F-4C52-8981-557E0D83C732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RF07 PERFORMANCE REVIEW CALL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7E0C-9029-4945-9920-02C782E374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50" dirty="0"/>
              <a:t>Market evolution (Brand) </a:t>
            </a:r>
            <a:r>
              <a:rPr lang="tr-TR" sz="2450" dirty="0"/>
              <a:t>– </a:t>
            </a:r>
            <a:r>
              <a:rPr lang="en-US" sz="2450" dirty="0"/>
              <a:t>P3m, P6M, P12M – </a:t>
            </a:r>
            <a:r>
              <a:rPr lang="en-US" sz="2450" dirty="0" err="1"/>
              <a:t>IMF+DF+Puree</a:t>
            </a:r>
            <a:endParaRPr lang="en-US" sz="245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/>
          </p:nvPr>
        </p:nvGraphicFramePr>
        <p:xfrm>
          <a:off x="1359099" y="3294620"/>
          <a:ext cx="947364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42">
                  <a:extLst>
                    <a:ext uri="{9D8B030D-6E8A-4147-A177-3AD203B41FA5}">
                      <a16:colId xmlns:a16="http://schemas.microsoft.com/office/drawing/2014/main" val="1913824715"/>
                    </a:ext>
                  </a:extLst>
                </a:gridCol>
                <a:gridCol w="623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Category:</a:t>
                      </a:r>
                      <a:r>
                        <a:rPr lang="en-US" sz="1200" baseline="0" dirty="0">
                          <a:latin typeface="+mn-lt"/>
                        </a:rPr>
                        <a:t> Brand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Market Share</a:t>
                      </a:r>
                      <a:r>
                        <a:rPr lang="en-US" sz="1200" baseline="0" dirty="0">
                          <a:latin typeface="+mn-lt"/>
                        </a:rPr>
                        <a:t> </a:t>
                      </a:r>
                      <a:r>
                        <a:rPr lang="en-US" sz="1200" dirty="0">
                          <a:latin typeface="+mn-lt"/>
                        </a:rPr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Key</a:t>
                      </a:r>
                      <a:r>
                        <a:rPr lang="en-US" sz="1200" baseline="0" dirty="0">
                          <a:latin typeface="+mn-lt"/>
                        </a:rPr>
                        <a:t> Battle/ </a:t>
                      </a:r>
                      <a:r>
                        <a:rPr lang="en-US" sz="1200" dirty="0">
                          <a:latin typeface="+mn-lt"/>
                        </a:rPr>
                        <a:t>Action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42693"/>
                  </a:ext>
                </a:extLst>
              </a:tr>
              <a:tr h="199256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Super Premium: HiQ Super gold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MS gain momentum turned to losing as IFFO stage begin to decline after new law implementation.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CVJ – Win BOFC</a:t>
                      </a:r>
                    </a:p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NPD – Firework Jul’18, Romeo, Sonic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32886"/>
                  </a:ext>
                </a:extLst>
              </a:tr>
              <a:tr h="280249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Premium: HiQ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MS continues losing to S-26 particularly in IFFO stage after </a:t>
                      </a:r>
                      <a:r>
                        <a:rPr lang="en-US" sz="120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Do&amp;Don’t</a:t>
                      </a: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and new law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spcAft>
                          <a:spcPts val="700"/>
                        </a:spcAft>
                        <a:buFont typeface="Arial" pitchFamily="34" charset="0"/>
                        <a:buChar char="•"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175"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Standard: </a:t>
                      </a:r>
                      <a:r>
                        <a:rPr lang="en-US" sz="1200" b="1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Durange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Lose MS in P3M to Bear from backdoor promotion in S/H Chain.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NPD – Dominic (with A&amp;P RA 0.5m€) Jul’18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71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Economy: </a:t>
                      </a:r>
                      <a:r>
                        <a:rPr lang="en-US" sz="1200" b="1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Dumilk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Lose MS to Carnation as a consequence of their heavy backdoor promotion in S/H Chain and </a:t>
                      </a:r>
                      <a:r>
                        <a:rPr lang="en-US" sz="120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relaunch</a:t>
                      </a: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with support from new TVC, online communication and new pack size (1.3 kg).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Short-term promotion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323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RTD</a:t>
                      </a: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MS is gaining with strong no.1 position at the expense of </a:t>
                      </a:r>
                      <a:r>
                        <a:rPr lang="en-US" sz="120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Enfa</a:t>
                      </a: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thanks to our effective in awareness and penetration building.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CVJ – Extend journey w/ RTD (with A&amp;P RA 1m€)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13"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TN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MS hold no.1 position strongly after supply recovery.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Continue to Lead &amp; Build TN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46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CAD-8E4F-4C52-8981-557E0D83C732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RF07 PERFORMANCE REVIEW CALL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7E0C-9029-4945-9920-02C782E374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evolution (Brand) </a:t>
            </a:r>
            <a:r>
              <a:rPr lang="tr-TR" dirty="0"/>
              <a:t>– </a:t>
            </a:r>
            <a:r>
              <a:rPr lang="en-US" dirty="0"/>
              <a:t>P3m, P6M, P12M – </a:t>
            </a:r>
            <a:r>
              <a:rPr lang="en-US" dirty="0" smtClean="0"/>
              <a:t>IMF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/>
          </p:nvPr>
        </p:nvGraphicFramePr>
        <p:xfrm>
          <a:off x="1359099" y="3294620"/>
          <a:ext cx="947364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42">
                  <a:extLst>
                    <a:ext uri="{9D8B030D-6E8A-4147-A177-3AD203B41FA5}">
                      <a16:colId xmlns:a16="http://schemas.microsoft.com/office/drawing/2014/main" val="1913824715"/>
                    </a:ext>
                  </a:extLst>
                </a:gridCol>
                <a:gridCol w="623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Category:</a:t>
                      </a:r>
                      <a:r>
                        <a:rPr lang="en-US" sz="1200" baseline="0" dirty="0">
                          <a:latin typeface="+mn-lt"/>
                        </a:rPr>
                        <a:t> Brand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Market Share</a:t>
                      </a:r>
                      <a:r>
                        <a:rPr lang="en-US" sz="1200" baseline="0" dirty="0">
                          <a:latin typeface="+mn-lt"/>
                        </a:rPr>
                        <a:t> </a:t>
                      </a:r>
                      <a:r>
                        <a:rPr lang="en-US" sz="1200" dirty="0">
                          <a:latin typeface="+mn-lt"/>
                        </a:rPr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Key</a:t>
                      </a:r>
                      <a:r>
                        <a:rPr lang="en-US" sz="1200" baseline="0" dirty="0">
                          <a:latin typeface="+mn-lt"/>
                        </a:rPr>
                        <a:t> Battle/ </a:t>
                      </a:r>
                      <a:r>
                        <a:rPr lang="en-US" sz="1200" dirty="0">
                          <a:latin typeface="+mn-lt"/>
                        </a:rPr>
                        <a:t>Action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42693"/>
                  </a:ext>
                </a:extLst>
              </a:tr>
              <a:tr h="199256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Super Premium: HiQ Super gold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MS gain momentum turned to losing as IFFO stage begin to decline after new law implementation.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CVJ – Win BOFC</a:t>
                      </a:r>
                    </a:p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NPD – Firework Jul’18, Romeo, Sonic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32886"/>
                  </a:ext>
                </a:extLst>
              </a:tr>
              <a:tr h="280249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Premium: HiQ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MS continues losing to S-26 particularly in IFFO stage after </a:t>
                      </a:r>
                      <a:r>
                        <a:rPr lang="en-US" sz="120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Do&amp;Don’t</a:t>
                      </a: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and new law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spcAft>
                          <a:spcPts val="700"/>
                        </a:spcAft>
                        <a:buFont typeface="Arial" pitchFamily="34" charset="0"/>
                        <a:buChar char="•"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175"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Standard: </a:t>
                      </a:r>
                      <a:r>
                        <a:rPr lang="en-US" sz="1200" b="1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Durange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Lose MS in P3M to Bear from backdoor promotion in S/H Chain.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NPD – Dominic (with A&amp;P RA 0.5m€) Jul’18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71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Economy: </a:t>
                      </a:r>
                      <a:r>
                        <a:rPr lang="en-US" sz="1200" b="1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Dumilk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Lose MS to Carnation as a consequence of their heavy backdoor promotion in S/H Chain and </a:t>
                      </a:r>
                      <a:r>
                        <a:rPr lang="en-US" sz="120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relaunch</a:t>
                      </a: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with support from new TVC, online communication and new pack size (1.3 kg).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Short-term promotion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323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RTD</a:t>
                      </a: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MS is gaining with strong no.1 position at the expense of </a:t>
                      </a:r>
                      <a:r>
                        <a:rPr lang="en-US" sz="120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Enfa</a:t>
                      </a: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thanks to our effective in awareness and penetration building.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CVJ – Extend journey w/ RTD (with A&amp;P RA 1m€)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13"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TN</a:t>
                      </a: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MS hold no.1 position strongly after supply recovery.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Continue to Lead &amp; Build TN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6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2A6E-034F-44CE-A711-34EEADC6EEEC}" type="datetime1">
              <a:rPr lang="fr-FR" smtClean="0"/>
              <a:t>01/07/2020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RF07 PERFORMANCE REVIEW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7E0C-9029-4945-9920-02C782E374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evolution (category) </a:t>
            </a:r>
            <a:r>
              <a:rPr lang="tr-TR" dirty="0"/>
              <a:t>– </a:t>
            </a:r>
            <a:r>
              <a:rPr lang="en-US" dirty="0"/>
              <a:t>P3m, P6M, P12M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781657"/>
              </p:ext>
            </p:extLst>
          </p:nvPr>
        </p:nvGraphicFramePr>
        <p:xfrm>
          <a:off x="1330185" y="3861048"/>
          <a:ext cx="9625375" cy="2166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431">
                  <a:extLst>
                    <a:ext uri="{9D8B030D-6E8A-4147-A177-3AD203B41FA5}">
                      <a16:colId xmlns:a16="http://schemas.microsoft.com/office/drawing/2014/main" val="1913824715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Market Share</a:t>
                      </a:r>
                      <a:r>
                        <a:rPr lang="en-US" sz="1200" baseline="0" dirty="0">
                          <a:latin typeface="+mn-lt"/>
                        </a:rPr>
                        <a:t> </a:t>
                      </a:r>
                      <a:r>
                        <a:rPr lang="en-US" sz="1200" dirty="0">
                          <a:latin typeface="+mn-lt"/>
                        </a:rPr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Key</a:t>
                      </a:r>
                      <a:r>
                        <a:rPr lang="en-US" sz="1200" baseline="0" dirty="0">
                          <a:latin typeface="+mn-lt"/>
                        </a:rPr>
                        <a:t> Battle/ </a:t>
                      </a:r>
                      <a:r>
                        <a:rPr lang="en-US" sz="1200" dirty="0">
                          <a:latin typeface="+mn-lt"/>
                        </a:rPr>
                        <a:t>Action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42693"/>
                  </a:ext>
                </a:extLst>
              </a:tr>
              <a:tr h="199256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32886"/>
                  </a:ext>
                </a:extLst>
              </a:tr>
              <a:tr h="280249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spcAft>
                          <a:spcPts val="700"/>
                        </a:spcAft>
                        <a:buFont typeface="Arial" pitchFamily="34" charset="0"/>
                        <a:buChar char="•"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175"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71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323"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r>
                        <a:rPr lang="en-US" sz="12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13"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700"/>
                        </a:spcAft>
                        <a:buFont typeface="Arial" pitchFamily="34" charset="0"/>
                        <a:buNone/>
                      </a:pPr>
                      <a:endParaRPr lang="en-US" sz="12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peech Bubble: Rectangle 13">
            <a:extLst>
              <a:ext uri="{FF2B5EF4-FFF2-40B4-BE49-F238E27FC236}">
                <a16:creationId xmlns:a16="http://schemas.microsoft.com/office/drawing/2014/main" id="{2DC76214-6EEE-4B15-A011-C636B2707E4D}"/>
              </a:ext>
            </a:extLst>
          </p:cNvPr>
          <p:cNvSpPr/>
          <p:nvPr/>
        </p:nvSpPr>
        <p:spPr>
          <a:xfrm>
            <a:off x="10650177" y="3738080"/>
            <a:ext cx="1463166" cy="773762"/>
          </a:xfrm>
          <a:prstGeom prst="wedgeRectCallout">
            <a:avLst>
              <a:gd name="adj1" fmla="val -75715"/>
              <a:gd name="adj2" fmla="val 53449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9B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 do not forget to put in action plans! 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0069B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5415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7">
      <a:dk1>
        <a:srgbClr val="0069B3"/>
      </a:dk1>
      <a:lt1>
        <a:srgbClr val="FFFFFF"/>
      </a:lt1>
      <a:dk2>
        <a:srgbClr val="002677"/>
      </a:dk2>
      <a:lt2>
        <a:srgbClr val="FFFFFF"/>
      </a:lt2>
      <a:accent1>
        <a:srgbClr val="009FE3"/>
      </a:accent1>
      <a:accent2>
        <a:srgbClr val="00869D"/>
      </a:accent2>
      <a:accent3>
        <a:srgbClr val="512479"/>
      </a:accent3>
      <a:accent4>
        <a:srgbClr val="DA281C"/>
      </a:accent4>
      <a:accent5>
        <a:srgbClr val="9283BE"/>
      </a:accent5>
      <a:accent6>
        <a:srgbClr val="ED8B00"/>
      </a:accent6>
      <a:hlink>
        <a:srgbClr val="0069B3"/>
      </a:hlink>
      <a:folHlink>
        <a:srgbClr val="002677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Calibri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Calibri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666</Words>
  <Application>Microsoft Office PowerPoint</Application>
  <PresentationFormat>Widescreen</PresentationFormat>
  <Paragraphs>130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Regular</vt:lpstr>
      <vt:lpstr>1_Office Theme</vt:lpstr>
      <vt:lpstr>2. Market trend</vt:lpstr>
      <vt:lpstr>MARKET EVOLUTION (IMF+DF+PUREE) </vt:lpstr>
      <vt:lpstr>MARKET EVOLUTION (IMF) </vt:lpstr>
      <vt:lpstr>MARKET EVOLUTION (IMF+DF+Puree) </vt:lpstr>
      <vt:lpstr>MARKET EVOLUTION (IMF) </vt:lpstr>
      <vt:lpstr>MARKET EVOLUTION (IMF excl. Malysh) </vt:lpstr>
      <vt:lpstr>Market evolution (Brand) – P3m, P6M, P12M – IMF+DF+Puree</vt:lpstr>
      <vt:lpstr>Market evolution (Brand) – P3m, P6M, P12M – IMF</vt:lpstr>
      <vt:lpstr>Market evolution (category) – P3m, P6M, P12M</vt:lpstr>
      <vt:lpstr>Market evolution (category) – P3m, P6M, P12M – excl. MALYSH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Market trend</dc:title>
  <dc:creator>SKARDOV Ruslan</dc:creator>
  <cp:lastModifiedBy>Windows User</cp:lastModifiedBy>
  <cp:revision>54</cp:revision>
  <dcterms:created xsi:type="dcterms:W3CDTF">2019-08-09T07:32:55Z</dcterms:created>
  <dcterms:modified xsi:type="dcterms:W3CDTF">2020-07-01T18:03:53Z</dcterms:modified>
</cp:coreProperties>
</file>