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60" r:id="rId2"/>
    <p:sldId id="261" r:id="rId3"/>
    <p:sldId id="257" r:id="rId4"/>
    <p:sldId id="259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95CABF9-1A92-4A42-854B-B214E5D2E101}">
          <p14:sldIdLst>
            <p14:sldId id="260"/>
            <p14:sldId id="261"/>
            <p14:sldId id="257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34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06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90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129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996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590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65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980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89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71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58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20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40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72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55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57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21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42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306286"/>
            <a:ext cx="10353762" cy="2899954"/>
          </a:xfrm>
        </p:spPr>
        <p:txBody>
          <a:bodyPr>
            <a:no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приложения «</a:t>
            </a:r>
            <a:r>
              <a:rPr lang="ru-RU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Тамагочи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для учебной практики УП 01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84868" y="4815840"/>
            <a:ext cx="4212771" cy="1596253"/>
          </a:xfrm>
        </p:spPr>
        <p:txBody>
          <a:bodyPr/>
          <a:lstStyle/>
          <a:p>
            <a:r>
              <a:rPr lang="ru-RU" dirty="0" smtClean="0"/>
              <a:t>Выполнил студент 4 курса</a:t>
            </a:r>
          </a:p>
          <a:p>
            <a:r>
              <a:rPr lang="ru-RU" dirty="0" smtClean="0"/>
              <a:t>Группы ИСП-8</a:t>
            </a:r>
          </a:p>
          <a:p>
            <a:r>
              <a:rPr lang="ru-RU" dirty="0" smtClean="0"/>
              <a:t>Хан Сергей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1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4790320" cy="931817"/>
          </a:xfrm>
        </p:spPr>
        <p:txBody>
          <a:bodyPr>
            <a:noAutofit/>
          </a:bodyPr>
          <a:lstStyle/>
          <a:p>
            <a:r>
              <a:rPr lang="ru-RU" sz="5400" dirty="0"/>
              <a:t>Стартовое окно</a:t>
            </a:r>
            <a:endParaRPr lang="ru-RU" sz="5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732449"/>
            <a:ext cx="4877405" cy="4145837"/>
          </a:xfrm>
        </p:spPr>
        <p:txBody>
          <a:bodyPr/>
          <a:lstStyle/>
          <a:p>
            <a:pPr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запуске приложения появляется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активность 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4-мя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кнопками изменяющие состояние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4 прогресс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барами показывающими состояние существа,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 же изображением существа.</a:t>
            </a:r>
          </a:p>
        </p:txBody>
      </p:sp>
      <p:pic>
        <p:nvPicPr>
          <p:cNvPr id="5" name="Рисунок 4" descr="C:\Users\maksi\AppData\Local\Microsoft\Windows\INetCache\Content.Word\Безымянный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650" y="1368639"/>
            <a:ext cx="5327015" cy="4353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1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7228719" cy="931817"/>
          </a:xfrm>
        </p:spPr>
        <p:txBody>
          <a:bodyPr>
            <a:noAutofit/>
          </a:bodyPr>
          <a:lstStyle/>
          <a:p>
            <a:pPr algn="l"/>
            <a:r>
              <a:rPr lang="ru-RU" sz="5400" dirty="0" smtClean="0"/>
              <a:t>Изменение</a:t>
            </a:r>
            <a:r>
              <a:rPr lang="ru-RU" sz="5200" dirty="0" smtClean="0"/>
              <a:t> </a:t>
            </a:r>
            <a:r>
              <a:rPr lang="ru-RU" sz="5400" dirty="0" smtClean="0"/>
              <a:t>состояния</a:t>
            </a:r>
            <a:endParaRPr lang="ru-RU" sz="5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732449"/>
            <a:ext cx="7228718" cy="4145837"/>
          </a:xfrm>
        </p:spPr>
        <p:txBody>
          <a:bodyPr/>
          <a:lstStyle/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по ходу игры, когда каждую секунду значения всех показателей существа уменьшаются и доходят до отметки меньше 50, изменяется изображение существа.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590415" y="1398717"/>
            <a:ext cx="2221865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483287"/>
            <a:ext cx="10058400" cy="1024672"/>
          </a:xfrm>
        </p:spPr>
        <p:txBody>
          <a:bodyPr>
            <a:normAutofit/>
          </a:bodyPr>
          <a:lstStyle/>
          <a:p>
            <a:pPr algn="l"/>
            <a:r>
              <a:rPr lang="ru-RU" sz="5400" dirty="0" smtClean="0"/>
              <a:t>Смерть существа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732449"/>
            <a:ext cx="6144230" cy="4058751"/>
          </a:xfrm>
        </p:spPr>
        <p:txBody>
          <a:bodyPr>
            <a:normAutofit fontScale="77500" lnSpcReduction="20000"/>
          </a:bodyPr>
          <a:lstStyle/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смерти существа, выводится сообщение о смерти существа с количество прожитых им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дней и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происходит переход на активность где показывается результат текущей игры и лучший результат.</a:t>
            </a:r>
          </a:p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текущей игры записываются в базу данных и если текущий результат максимальный, устанавливается в соответствующий элемент на активности.</a:t>
            </a:r>
          </a:p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текущей игры записываются в базу данных и если текущий результат максимальный, устанавливается в соответствующий элемент на активности.</a:t>
            </a:r>
          </a:p>
          <a:p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28842" y="1507959"/>
            <a:ext cx="2291031" cy="478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7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4069" y="448212"/>
            <a:ext cx="10058400" cy="1060934"/>
          </a:xfrm>
        </p:spPr>
        <p:txBody>
          <a:bodyPr>
            <a:normAutofit/>
          </a:bodyPr>
          <a:lstStyle/>
          <a:p>
            <a:pPr algn="l"/>
            <a:r>
              <a:rPr lang="ru-RU" sz="5400" dirty="0" smtClean="0"/>
              <a:t>Сохранение данных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732449"/>
            <a:ext cx="6144230" cy="4058751"/>
          </a:xfrm>
        </p:spPr>
        <p:txBody>
          <a:bodyPr>
            <a:normAutofit/>
          </a:bodyPr>
          <a:lstStyle/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текущей игры записываются в базу данных и если текущий результат максимальный, устанавливается в соответствующий элемент на активности.</a:t>
            </a:r>
          </a:p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текущей игры записываются в базу данных и если текущий результат максимальный, устанавливается в соответствующий элемент на активности.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708" y="1377591"/>
            <a:ext cx="2034252" cy="44058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960" y="1377591"/>
            <a:ext cx="2041439" cy="442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182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Garamond</vt:lpstr>
      <vt:lpstr>Times New Roman</vt:lpstr>
      <vt:lpstr>Натуральные материалы</vt:lpstr>
      <vt:lpstr>Презентация приложения «Тамагочи» для учебной практики УП 01</vt:lpstr>
      <vt:lpstr>Стартовое окно</vt:lpstr>
      <vt:lpstr>Изменение состояния</vt:lpstr>
      <vt:lpstr>Смерть существа</vt:lpstr>
      <vt:lpstr>Сохранение данных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приложения «Хазбумочи» для учебной практики УП 01</dc:title>
  <dc:creator>Максим Варламов</dc:creator>
  <cp:lastModifiedBy>Максим Варламов</cp:lastModifiedBy>
  <cp:revision>5</cp:revision>
  <dcterms:created xsi:type="dcterms:W3CDTF">2023-11-30T03:00:14Z</dcterms:created>
  <dcterms:modified xsi:type="dcterms:W3CDTF">2023-11-30T04:28:33Z</dcterms:modified>
</cp:coreProperties>
</file>