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6" r:id="rId7"/>
    <p:sldId id="261" r:id="rId8"/>
    <p:sldId id="267" r:id="rId9"/>
    <p:sldId id="262" r:id="rId10"/>
    <p:sldId id="263" r:id="rId11"/>
    <p:sldId id="264"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8/2/2025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8/2/2025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Cybersecurity Threat Detection &amp; Anomaly Analysis Dashboard</a:t>
            </a:r>
          </a:p>
        </p:txBody>
      </p:sp>
      <p:sp>
        <p:nvSpPr>
          <p:cNvPr id="3" name="Subtitle 2"/>
          <p:cNvSpPr>
            <a:spLocks noGrp="1"/>
          </p:cNvSpPr>
          <p:nvPr>
            <p:ph type="subTitle" idx="1"/>
          </p:nvPr>
        </p:nvSpPr>
        <p:spPr/>
        <p:txBody>
          <a:bodyPr/>
          <a:lstStyle/>
          <a:p>
            <a:r>
              <a:rPr dirty="0"/>
              <a:t>Capstone Project </a:t>
            </a:r>
            <a:r>
              <a:rPr dirty="0" smtClean="0"/>
              <a:t>Presentation</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r>
              <a:t>1. Integrate dashboards with real-time streaming data.</a:t>
            </a:r>
          </a:p>
          <a:p>
            <a:r>
              <a:t>2. Use advanced ML models (XGBoost, PyCaret) to improve classification.</a:t>
            </a:r>
          </a:p>
          <a:p>
            <a:r>
              <a:t>3. Automate anomaly alerts in Power BI.</a:t>
            </a:r>
          </a:p>
          <a:p>
            <a:r>
              <a:t>4. Provide executive summary reports with monthly trends.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Work</a:t>
            </a:r>
          </a:p>
        </p:txBody>
      </p:sp>
      <p:sp>
        <p:nvSpPr>
          <p:cNvPr id="3" name="Content Placeholder 2"/>
          <p:cNvSpPr>
            <a:spLocks noGrp="1"/>
          </p:cNvSpPr>
          <p:nvPr>
            <p:ph idx="1"/>
          </p:nvPr>
        </p:nvSpPr>
        <p:spPr/>
        <p:txBody>
          <a:bodyPr/>
          <a:lstStyle/>
          <a:p>
            <a:r>
              <a:t>1. Expand dataset with real-world traffic logs.</a:t>
            </a:r>
          </a:p>
          <a:p>
            <a:r>
              <a:t>2. Deploy dashboards in Power BI Service for organization-wide access.</a:t>
            </a:r>
          </a:p>
          <a:p>
            <a:r>
              <a:t>3. Enhance visual storytelling with AI-driven insights.</a:t>
            </a:r>
          </a:p>
          <a:p>
            <a:r>
              <a:t>4. Integrate with SIEM systems for proactive threat response.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Closing Summary</a:t>
            </a:r>
          </a:p>
        </p:txBody>
      </p:sp>
      <p:sp>
        <p:nvSpPr>
          <p:cNvPr id="3" name="Content Placeholder 2"/>
          <p:cNvSpPr>
            <a:spLocks noGrp="1"/>
          </p:cNvSpPr>
          <p:nvPr>
            <p:ph idx="1"/>
          </p:nvPr>
        </p:nvSpPr>
        <p:spPr/>
        <p:txBody>
          <a:bodyPr/>
          <a:lstStyle/>
          <a:p>
            <a:r>
              <a:t>This project demonstrates how combining machine learning with interactive visual analytics can empower organizations to detect threats more effectively.</a:t>
            </a:r>
          </a:p>
          <a:p>
            <a:r>
              <a:t>The Power BI dashboard provides a clear, actionable view of network anomalies and model performance.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&amp; Problem Statement</a:t>
            </a:r>
          </a:p>
        </p:txBody>
      </p:sp>
      <p:sp>
        <p:nvSpPr>
          <p:cNvPr id="3" name="Content Placeholder 2"/>
          <p:cNvSpPr>
            <a:spLocks noGrp="1"/>
          </p:cNvSpPr>
          <p:nvPr>
            <p:ph idx="1"/>
          </p:nvPr>
        </p:nvSpPr>
        <p:spPr/>
        <p:txBody>
          <a:bodyPr/>
          <a:lstStyle/>
          <a:p>
            <a:r>
              <a:t>Cybersecurity threats are increasing in complexity, making detection and prevention critical. Organizations need tools to identify anomalies and attacks quickly in large network traffic datasets. This project addresses this by combining machine learning with interactive dashboards in Power BI.</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normAutofit fontScale="92500"/>
          </a:bodyPr>
          <a:lstStyle/>
          <a:p>
            <a:r>
              <a:t>Dataset: Refined cybersecurity dataset enhanced with anomaly detection using Isolation Forest.</a:t>
            </a:r>
          </a:p>
          <a:p>
            <a:r>
              <a:t>- Records: Multiple days of simulated network traffic</a:t>
            </a:r>
          </a:p>
          <a:p>
            <a:r>
              <a:t>- Fields: src_bytes, dst_bytes, protocol, flag, label, anomaly_label, anomaly_score, Actual_Label, Predicted_Label</a:t>
            </a:r>
          </a:p>
          <a:p>
            <a:r>
              <a:t>- Source: Synthetic dataset for cybersecurity analytics.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lstStyle/>
          <a:p>
            <a:r>
              <a:t>1. Data Collection &amp; Cleaning: Removed duplicates, handled missing values, encoded categories.</a:t>
            </a:r>
          </a:p>
          <a:p>
            <a:r>
              <a:t>2. Feature Engineering: Added anomaly detection features using Isolation Forest.</a:t>
            </a:r>
          </a:p>
          <a:p>
            <a:r>
              <a:t>3. Dashboard Design: Created interactive Power BI dashboards to visualize network traffic and detection results.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Dashboard 1: Traffic Overview</a:t>
            </a:r>
          </a:p>
        </p:txBody>
      </p:sp>
      <p:sp>
        <p:nvSpPr>
          <p:cNvPr id="3" name="Content Placeholder 2"/>
          <p:cNvSpPr>
            <a:spLocks noGrp="1"/>
          </p:cNvSpPr>
          <p:nvPr>
            <p:ph idx="1"/>
          </p:nvPr>
        </p:nvSpPr>
        <p:spPr/>
        <p:txBody>
          <a:bodyPr/>
          <a:lstStyle/>
          <a:p>
            <a:r>
              <a:t>Shows total records, benign traffic, and detected attacks.</a:t>
            </a:r>
          </a:p>
          <a:p>
            <a:r>
              <a:t>Includes donut chart for anomaly distribution and slicers for protocol, flag, and predicted label.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e2c18b1-c4f6-4983-93fb-831c3c5ecf60.png"/>
          <p:cNvPicPr>
            <a:picLocks noChangeAspect="1"/>
          </p:cNvPicPr>
          <p:nvPr/>
        </p:nvPicPr>
        <p:blipFill>
          <a:blip r:embed="rId2"/>
          <a:stretch>
            <a:fillRect/>
          </a:stretch>
        </p:blipFill>
        <p:spPr>
          <a:xfrm>
            <a:off x="1392702" y="956603"/>
            <a:ext cx="6597748" cy="5022165"/>
          </a:xfrm>
          <a:prstGeom prst="rect">
            <a:avLst/>
          </a:prstGeom>
        </p:spPr>
      </p:pic>
    </p:spTree>
    <p:extLst>
      <p:ext uri="{BB962C8B-B14F-4D97-AF65-F5344CB8AC3E}">
        <p14:creationId xmlns:p14="http://schemas.microsoft.com/office/powerpoint/2010/main" val="132218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Dashboard 2: Anomaly Detection &amp; Model Evaluation</a:t>
            </a:r>
          </a:p>
        </p:txBody>
      </p:sp>
      <p:sp>
        <p:nvSpPr>
          <p:cNvPr id="3" name="Content Placeholder 2"/>
          <p:cNvSpPr>
            <a:spLocks noGrp="1"/>
          </p:cNvSpPr>
          <p:nvPr>
            <p:ph idx="1"/>
          </p:nvPr>
        </p:nvSpPr>
        <p:spPr/>
        <p:txBody>
          <a:bodyPr/>
          <a:lstStyle/>
          <a:p>
            <a:r>
              <a:t>Displays anomalies detected, anomaly rate (formatted as %), and model accuracy (formatted as %).</a:t>
            </a:r>
          </a:p>
          <a:p>
            <a:r>
              <a:t>Includes scatter plot, bar charts, and confusion matrix.</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9144" y="1111347"/>
            <a:ext cx="6907237" cy="4881489"/>
          </a:xfrm>
          <a:prstGeom prst="rect">
            <a:avLst/>
          </a:prstGeom>
        </p:spPr>
      </p:pic>
    </p:spTree>
    <p:extLst>
      <p:ext uri="{BB962C8B-B14F-4D97-AF65-F5344CB8AC3E}">
        <p14:creationId xmlns:p14="http://schemas.microsoft.com/office/powerpoint/2010/main" val="19059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KPIs &amp; Measures</a:t>
            </a:r>
          </a:p>
        </p:txBody>
      </p:sp>
      <p:sp>
        <p:nvSpPr>
          <p:cNvPr id="3" name="Content Placeholder 2"/>
          <p:cNvSpPr>
            <a:spLocks noGrp="1"/>
          </p:cNvSpPr>
          <p:nvPr>
            <p:ph idx="1"/>
          </p:nvPr>
        </p:nvSpPr>
        <p:spPr/>
        <p:txBody>
          <a:bodyPr/>
          <a:lstStyle/>
          <a:p>
            <a:r>
              <a:t>- TotalRecords: Count of all traffic entries</a:t>
            </a:r>
          </a:p>
          <a:p>
            <a:r>
              <a:t>- TotalAttacks: Count of malicious traffic records</a:t>
            </a:r>
          </a:p>
          <a:p>
            <a:r>
              <a:t>- TotalBenign: Count of normal traffic records</a:t>
            </a:r>
          </a:p>
          <a:p>
            <a:r>
              <a:t>- AnomaliesDetected: Total anomalies from Isolation Forest</a:t>
            </a:r>
          </a:p>
          <a:p>
            <a:r>
              <a:t>- AnomalyRate: % of anomalies in dataset</a:t>
            </a:r>
          </a:p>
          <a:p>
            <a:r>
              <a:t>- ModelAccuracy: % of correct predictions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336</TotalTime>
  <Words>405</Words>
  <Application>Microsoft Office PowerPoint</Application>
  <PresentationFormat>On-screen Show (4:3)</PresentationFormat>
  <Paragraphs>39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Cybersecurity Threat Detection &amp; Anomaly Analysis Dashboard</vt:lpstr>
      <vt:lpstr>Introduction &amp; Problem Statement</vt:lpstr>
      <vt:lpstr>Dataset Overview</vt:lpstr>
      <vt:lpstr>Methodology</vt:lpstr>
      <vt:lpstr>Dashboard 1: Traffic Overview</vt:lpstr>
      <vt:lpstr>PowerPoint Presentation</vt:lpstr>
      <vt:lpstr>Dashboard 2: Anomaly Detection &amp; Model Evaluation</vt:lpstr>
      <vt:lpstr>PowerPoint Presentation</vt:lpstr>
      <vt:lpstr>Key KPIs &amp; Measures</vt:lpstr>
      <vt:lpstr>Recommendations</vt:lpstr>
      <vt:lpstr>Future Work</vt:lpstr>
      <vt:lpstr>Closing 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Threat Detection &amp; Anomaly Analysis Dashboard</dc:title>
  <dc:subject/>
  <dc:creator/>
  <cp:keywords/>
  <dc:description>generated using python-pptx</dc:description>
  <cp:lastModifiedBy>USER</cp:lastModifiedBy>
  <cp:revision>3</cp:revision>
  <dcterms:created xsi:type="dcterms:W3CDTF">2013-01-27T09:14:16Z</dcterms:created>
  <dcterms:modified xsi:type="dcterms:W3CDTF">2025-08-02T17:42:00Z</dcterms:modified>
  <cp:category/>
</cp:coreProperties>
</file>