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78" r:id="rId2"/>
    <p:sldId id="298" r:id="rId3"/>
    <p:sldId id="295" r:id="rId4"/>
    <p:sldId id="280" r:id="rId5"/>
    <p:sldId id="279" r:id="rId6"/>
    <p:sldId id="297" r:id="rId7"/>
    <p:sldId id="301" r:id="rId8"/>
    <p:sldId id="299" r:id="rId9"/>
    <p:sldId id="296" r:id="rId10"/>
    <p:sldId id="300" r:id="rId11"/>
    <p:sldId id="294" r:id="rId12"/>
    <p:sldId id="302" r:id="rId13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05.02.2024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6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00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Игра</a:t>
            </a:r>
            <a:br>
              <a:rPr lang="ru-RU" sz="4000" dirty="0"/>
            </a:br>
            <a:r>
              <a:rPr lang="ru-RU" sz="4000" dirty="0"/>
              <a:t>«Три в ряд»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+mn-lt"/>
              </a:rPr>
              <a:t>Евдокимов Сергей</a:t>
            </a:r>
          </a:p>
          <a:p>
            <a:pPr rtl="0"/>
            <a:r>
              <a:rPr lang="ru-RU" dirty="0" err="1">
                <a:latin typeface="+mn-lt"/>
              </a:rPr>
              <a:t>Глушанок</a:t>
            </a:r>
            <a:r>
              <a:rPr lang="ru-RU" dirty="0">
                <a:latin typeface="+mn-lt"/>
              </a:rPr>
              <a:t> Элина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F97B0FBA-CB7F-0470-C78E-A3ECDE0F72E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7E9BD306-FA76-F423-596C-95E82FEEC85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F52DA17-2268-5C2A-B371-F845CC68D2F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E1F9B74-A08B-4F73-7334-351ACB6C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" y="1641856"/>
            <a:ext cx="3542260" cy="42915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0E73E89-908D-8595-39DC-D12FFC3D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53" y="1641856"/>
            <a:ext cx="3550775" cy="4291584"/>
          </a:xfrm>
          <a:prstGeom prst="rect">
            <a:avLst/>
          </a:prstGeom>
        </p:spPr>
      </p:pic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8CB7400B-6433-11FC-A126-AEF93272612D}"/>
              </a:ext>
            </a:extLst>
          </p:cNvPr>
          <p:cNvSpPr/>
          <p:nvPr/>
        </p:nvSpPr>
        <p:spPr>
          <a:xfrm>
            <a:off x="5435600" y="3240024"/>
            <a:ext cx="324103" cy="3779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5B841B3-7646-EDD4-A49F-9785468DF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058" y="1641856"/>
            <a:ext cx="3559084" cy="4291584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2C875D55-8ED4-9CD8-49CB-72A58E4EDD28}"/>
              </a:ext>
            </a:extLst>
          </p:cNvPr>
          <p:cNvSpPr txBox="1">
            <a:spLocks/>
          </p:cNvSpPr>
          <p:nvPr/>
        </p:nvSpPr>
        <p:spPr>
          <a:xfrm>
            <a:off x="1220669" y="1071173"/>
            <a:ext cx="2064089" cy="44896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Выбор клетки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72EA8E9F-A177-CA56-B3CA-BE8A335C6FC0}"/>
              </a:ext>
            </a:extLst>
          </p:cNvPr>
          <p:cNvSpPr txBox="1">
            <a:spLocks/>
          </p:cNvSpPr>
          <p:nvPr/>
        </p:nvSpPr>
        <p:spPr>
          <a:xfrm>
            <a:off x="5243956" y="1056949"/>
            <a:ext cx="1704088" cy="44896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Смена мест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2258420D-1C22-1A63-59D4-71F229529FDE}"/>
              </a:ext>
            </a:extLst>
          </p:cNvPr>
          <p:cNvSpPr txBox="1">
            <a:spLocks/>
          </p:cNvSpPr>
          <p:nvPr/>
        </p:nvSpPr>
        <p:spPr>
          <a:xfrm>
            <a:off x="8985555" y="1071173"/>
            <a:ext cx="2064089" cy="44896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«Взрыв» ряда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AFFD3FE-1529-98E1-E3C7-9BC845856DA9}"/>
              </a:ext>
            </a:extLst>
          </p:cNvPr>
          <p:cNvSpPr txBox="1">
            <a:spLocks/>
          </p:cNvSpPr>
          <p:nvPr/>
        </p:nvSpPr>
        <p:spPr>
          <a:xfrm>
            <a:off x="481584" y="6070910"/>
            <a:ext cx="5160264" cy="681117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*В случае неверного хода, клетки обратно поменяются местами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535AA3-B867-7683-07FE-0F18F58B1D05}"/>
              </a:ext>
            </a:extLst>
          </p:cNvPr>
          <p:cNvSpPr txBox="1">
            <a:spLocks/>
          </p:cNvSpPr>
          <p:nvPr/>
        </p:nvSpPr>
        <p:spPr>
          <a:xfrm>
            <a:off x="713232" y="33213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механика</a:t>
            </a:r>
          </a:p>
        </p:txBody>
      </p:sp>
    </p:spTree>
    <p:extLst>
      <p:ext uri="{BB962C8B-B14F-4D97-AF65-F5344CB8AC3E}">
        <p14:creationId xmlns:p14="http://schemas.microsoft.com/office/powerpoint/2010/main" val="409963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44F761F-9F60-1E9D-F235-88708BF4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32132"/>
            <a:ext cx="10671048" cy="768096"/>
          </a:xfrm>
        </p:spPr>
        <p:txBody>
          <a:bodyPr/>
          <a:lstStyle/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игры</a:t>
            </a:r>
          </a:p>
        </p:txBody>
      </p:sp>
      <p:pic>
        <p:nvPicPr>
          <p:cNvPr id="2" name="Рисунок 1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77B2FF0F-D291-3083-A041-831FC0D2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81" y="890586"/>
            <a:ext cx="5321325" cy="56864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1CDD05-81E8-A714-C83E-7F82038C6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96" y="843008"/>
            <a:ext cx="5396710" cy="57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4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7FE1F-099D-86DE-E2D6-C62C50A0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280" y="594360"/>
            <a:ext cx="7294880" cy="13716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Идеи дальнейшего</a:t>
            </a:r>
            <a:br>
              <a:rPr lang="ru-RU" dirty="0"/>
            </a:br>
            <a:r>
              <a:rPr lang="ru-RU" dirty="0"/>
              <a:t>развития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CE9453E4-F28B-062C-74C9-17C5D30FC5A4}"/>
              </a:ext>
            </a:extLst>
          </p:cNvPr>
          <p:cNvSpPr txBox="1">
            <a:spLocks/>
          </p:cNvSpPr>
          <p:nvPr/>
        </p:nvSpPr>
        <p:spPr>
          <a:xfrm>
            <a:off x="3129280" y="2107184"/>
            <a:ext cx="8188960" cy="23794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Увеличение количества уровней, повышение сложности.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Рейтингование игроков.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Создание бонусов и призов для наиболее успешных игроков.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Создание сюжета.</a:t>
            </a:r>
          </a:p>
        </p:txBody>
      </p:sp>
    </p:spTree>
    <p:extLst>
      <p:ext uri="{BB962C8B-B14F-4D97-AF65-F5344CB8AC3E}">
        <p14:creationId xmlns:p14="http://schemas.microsoft.com/office/powerpoint/2010/main" val="108825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72AA8-2FC5-8F64-6A07-8844E405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327970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3F7EA-D043-DBC6-E43D-E7B9730A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8" y="73152"/>
            <a:ext cx="6766560" cy="768096"/>
          </a:xfrm>
        </p:spPr>
        <p:txBody>
          <a:bodyPr/>
          <a:lstStyle/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Общие сведения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8E8D0D-4E5D-8F60-D450-A9973F94E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968" y="667512"/>
            <a:ext cx="6766560" cy="59568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/>
              <a:t>Цель:</a:t>
            </a:r>
            <a:r>
              <a:rPr lang="ru-RU" sz="2800" dirty="0"/>
              <a:t> создание интересной игры для отдыха с приятным интерфейсом с помощью библиотеки </a:t>
            </a:r>
            <a:r>
              <a:rPr lang="en-US" sz="2800" dirty="0"/>
              <a:t>PyGame</a:t>
            </a:r>
            <a:r>
              <a:rPr lang="ru-RU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/>
              <a:t>Продукт:</a:t>
            </a:r>
            <a:r>
              <a:rPr lang="ru-RU" sz="2800" dirty="0"/>
              <a:t> игра с классической механикой «три в ряд», имеющая 3 вариации поля и рейтинг участников.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/>
              <a:t>Вид: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dirty="0"/>
              <a:t>окно входа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dirty="0"/>
              <a:t>окно выбора размера поля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dirty="0"/>
              <a:t>игровое поле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800" dirty="0"/>
              <a:t>окно результатов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/>
              <a:t>Интерфейс:</a:t>
            </a:r>
            <a:r>
              <a:rPr lang="ru-RU" sz="2800" dirty="0"/>
              <a:t> некоторые части доступны для взаимодействия.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141853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626" y="1324079"/>
            <a:ext cx="6701629" cy="62479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 </a:t>
            </a:r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CA8D9926-3853-A03A-9569-A6180688643B}"/>
              </a:ext>
            </a:extLst>
          </p:cNvPr>
          <p:cNvSpPr txBox="1">
            <a:spLocks/>
          </p:cNvSpPr>
          <p:nvPr/>
        </p:nvSpPr>
        <p:spPr>
          <a:xfrm>
            <a:off x="3624626" y="2192296"/>
            <a:ext cx="7368770" cy="2466109"/>
          </a:xfrm>
          <a:prstGeom prst="rect">
            <a:avLst/>
          </a:prstGeom>
        </p:spPr>
        <p:txBody>
          <a:bodyPr numCol="2" spcCol="360000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io</a:t>
            </a:r>
          </a:p>
          <a:p>
            <a:pPr marL="342900" indent="-342900"/>
            <a:r>
              <a:rPr lang="en-US" dirty="0" err="1"/>
              <a:t>gc</a:t>
            </a:r>
            <a:endParaRPr lang="en-US" dirty="0"/>
          </a:p>
          <a:p>
            <a:pPr marL="342900" indent="-342900"/>
            <a:r>
              <a:rPr lang="en-US" dirty="0"/>
              <a:t>sys</a:t>
            </a:r>
          </a:p>
          <a:p>
            <a:pPr marL="342900" indent="-342900"/>
            <a:r>
              <a:rPr lang="en-US" dirty="0" err="1"/>
              <a:t>pygame</a:t>
            </a:r>
            <a:endParaRPr lang="en-US" dirty="0"/>
          </a:p>
          <a:p>
            <a:pPr marL="342900" indent="-342900"/>
            <a:r>
              <a:rPr lang="en-US" dirty="0"/>
              <a:t>random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sqlite3</a:t>
            </a:r>
          </a:p>
          <a:p>
            <a:pPr marL="342900" indent="-342900"/>
            <a:r>
              <a:rPr lang="en-US" dirty="0"/>
              <a:t>PyQt5</a:t>
            </a:r>
          </a:p>
          <a:p>
            <a:pPr marL="342900" indent="-342900"/>
            <a:r>
              <a:rPr lang="en-US" dirty="0"/>
              <a:t>PyQt5.QtCore</a:t>
            </a:r>
          </a:p>
          <a:p>
            <a:pPr marL="342900" indent="-342900"/>
            <a:r>
              <a:rPr lang="en-US" dirty="0"/>
              <a:t>PyQt5.QtGui</a:t>
            </a:r>
          </a:p>
          <a:p>
            <a:pPr marL="342900" indent="-342900"/>
            <a:r>
              <a:rPr lang="en-US" dirty="0"/>
              <a:t>PyQT5.QtWidgets</a:t>
            </a:r>
          </a:p>
          <a:p>
            <a:pPr marL="342900" indent="-34290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9C5270B-8FF4-5833-13A0-777DF83C0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6C298F26-E051-3A19-AE96-9741791F3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 txBox="1">
            <a:spLocks/>
          </p:cNvSpPr>
          <p:nvPr/>
        </p:nvSpPr>
        <p:spPr>
          <a:xfrm>
            <a:off x="380444" y="225376"/>
            <a:ext cx="5693664" cy="768096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Референсы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69540D5-E1EC-7260-2FC2-EAF65F8A1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3" y="1386194"/>
            <a:ext cx="6162867" cy="461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485F2A71-4D5F-AE2C-1144-BF4302CF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860" y="1912901"/>
            <a:ext cx="5641297" cy="303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F256E-2DE7-5A34-EAE2-0EAED3DB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883664"/>
            <a:ext cx="6609080" cy="1545336"/>
          </a:xfrm>
        </p:spPr>
        <p:txBody>
          <a:bodyPr/>
          <a:lstStyle/>
          <a:p>
            <a:r>
              <a:rPr lang="ru-RU" dirty="0"/>
              <a:t>Составляющие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936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75C65AE-0C5F-0C39-764D-3728C030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3826626"/>
            <a:ext cx="10811562" cy="2553017"/>
          </a:xfrm>
          <a:prstGeom prst="rect">
            <a:avLst/>
          </a:prstGeom>
        </p:spPr>
      </p:pic>
      <p:sp>
        <p:nvSpPr>
          <p:cNvPr id="35" name="Текст 2">
            <a:extLst>
              <a:ext uri="{FF2B5EF4-FFF2-40B4-BE49-F238E27FC236}">
                <a16:creationId xmlns:a16="http://schemas.microsoft.com/office/drawing/2014/main" id="{7D936A9F-7706-C9C3-D384-9A86454FBBC6}"/>
              </a:ext>
            </a:extLst>
          </p:cNvPr>
          <p:cNvSpPr txBox="1">
            <a:spLocks/>
          </p:cNvSpPr>
          <p:nvPr/>
        </p:nvSpPr>
        <p:spPr>
          <a:xfrm>
            <a:off x="535305" y="1820301"/>
            <a:ext cx="5723255" cy="12110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БД </a:t>
            </a:r>
            <a:r>
              <a:rPr lang="en-US" dirty="0">
                <a:latin typeface="Times new Roman" panose="02000500000000000000" pitchFamily="2" charset="0"/>
                <a:cs typeface="Times new Roman" panose="02000500000000000000" pitchFamily="2" charset="0"/>
              </a:rPr>
              <a:t>Results </a:t>
            </a: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хранит ники игроков и их лучшие результаты (наименьшее количество ходов)</a:t>
            </a: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2C2617B6-3040-8EC0-1300-D44A361729DB}"/>
              </a:ext>
            </a:extLst>
          </p:cNvPr>
          <p:cNvSpPr txBox="1">
            <a:spLocks/>
          </p:cNvSpPr>
          <p:nvPr/>
        </p:nvSpPr>
        <p:spPr>
          <a:xfrm>
            <a:off x="535305" y="844942"/>
            <a:ext cx="5259832" cy="975360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725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ED5757-3F03-DA94-1155-4C0328155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" b="4432"/>
          <a:stretch/>
        </p:blipFill>
        <p:spPr>
          <a:xfrm>
            <a:off x="1595120" y="2241073"/>
            <a:ext cx="2637472" cy="23758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716A23-0E99-74BF-1FBB-AF12A03B0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2" r="1332" b="1186"/>
          <a:stretch/>
        </p:blipFill>
        <p:spPr>
          <a:xfrm>
            <a:off x="6096000" y="706487"/>
            <a:ext cx="5577840" cy="5862969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C979421-CC35-82FA-BF80-553FD941A1A6}"/>
              </a:ext>
            </a:extLst>
          </p:cNvPr>
          <p:cNvSpPr/>
          <p:nvPr/>
        </p:nvSpPr>
        <p:spPr>
          <a:xfrm>
            <a:off x="4378960" y="3200400"/>
            <a:ext cx="154432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10E0C0DD-D8FB-3260-D3B9-97912CA1F511}"/>
              </a:ext>
            </a:extLst>
          </p:cNvPr>
          <p:cNvSpPr txBox="1">
            <a:spLocks/>
          </p:cNvSpPr>
          <p:nvPr/>
        </p:nvSpPr>
        <p:spPr>
          <a:xfrm>
            <a:off x="1760074" y="4868783"/>
            <a:ext cx="2943139" cy="1357154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576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Вход в свой аккаунт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latin typeface="Times new Roman" panose="02000500000000000000" pitchFamily="2" charset="0"/>
                <a:cs typeface="Times new Roman" panose="02000500000000000000" pitchFamily="2" charset="0"/>
              </a:rPr>
              <a:t>Начало игры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35C3E27-EE57-D9E2-EDBE-AD140F288BFA}"/>
              </a:ext>
            </a:extLst>
          </p:cNvPr>
          <p:cNvSpPr txBox="1">
            <a:spLocks/>
          </p:cNvSpPr>
          <p:nvPr/>
        </p:nvSpPr>
        <p:spPr>
          <a:xfrm>
            <a:off x="183156" y="844943"/>
            <a:ext cx="5740123" cy="975360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Вход и выбор пароля</a:t>
            </a:r>
          </a:p>
        </p:txBody>
      </p:sp>
    </p:spTree>
    <p:extLst>
      <p:ext uri="{BB962C8B-B14F-4D97-AF65-F5344CB8AC3E}">
        <p14:creationId xmlns:p14="http://schemas.microsoft.com/office/powerpoint/2010/main" val="187668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ADE21-6B56-A278-3E9B-FCF85A24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32132"/>
            <a:ext cx="10671048" cy="768096"/>
          </a:xfrm>
        </p:spPr>
        <p:txBody>
          <a:bodyPr/>
          <a:lstStyle/>
          <a:p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Виды поля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8AB8FDF3-838B-9D77-B77F-ED207FD2F22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BFC019AE-DCE3-BCBF-0DE6-E288D78347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C5AD77E3-F1BE-A9F8-B0C2-D266E8E85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27D94050-3A5B-8AA7-76B9-FF7F5ED668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E1B7A209-C74C-02F2-5751-A3E39CFC84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E188916B-DE67-19DB-2890-510736979A9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D8BFEB5-4096-1728-10B4-264DD6BE3E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8AE8082-636D-6BD6-1C1E-022C85B84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7" b="877"/>
          <a:stretch/>
        </p:blipFill>
        <p:spPr>
          <a:xfrm>
            <a:off x="8150354" y="1758594"/>
            <a:ext cx="3636031" cy="438322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ABC8B3B-B7E8-3485-7E14-EDAC34993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" t="1563"/>
          <a:stretch/>
        </p:blipFill>
        <p:spPr>
          <a:xfrm>
            <a:off x="320779" y="1758594"/>
            <a:ext cx="3636032" cy="438322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3504F96-1B80-65DB-742E-B375B8F7AB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3"/>
          <a:stretch/>
        </p:blipFill>
        <p:spPr>
          <a:xfrm>
            <a:off x="4264810" y="1758595"/>
            <a:ext cx="3662380" cy="4383225"/>
          </a:xfrm>
          <a:prstGeom prst="rect">
            <a:avLst/>
          </a:prstGeom>
        </p:spPr>
      </p:pic>
      <p:sp>
        <p:nvSpPr>
          <p:cNvPr id="26" name="Текст 2">
            <a:extLst>
              <a:ext uri="{FF2B5EF4-FFF2-40B4-BE49-F238E27FC236}">
                <a16:creationId xmlns:a16="http://schemas.microsoft.com/office/drawing/2014/main" id="{D2CFCD22-1D8A-8EAA-6EF0-B8518708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613" y="569644"/>
            <a:ext cx="854364" cy="1086344"/>
          </a:xfrm>
          <a:ln>
            <a:solidFill>
              <a:schemeClr val="bg1"/>
            </a:solidFill>
          </a:ln>
        </p:spPr>
        <p:txBody>
          <a:bodyPr rtlCol="0"/>
          <a:lstStyle>
            <a:defPPr>
              <a:defRPr lang="ru-RU"/>
            </a:defPPr>
          </a:lstStyle>
          <a:p>
            <a:pPr rtl="0">
              <a:spcAft>
                <a:spcPts val="600"/>
              </a:spcAft>
            </a:pPr>
            <a:r>
              <a:rPr lang="ru-RU" sz="2400" dirty="0">
                <a:solidFill>
                  <a:schemeClr val="accent6"/>
                </a:solidFill>
                <a:latin typeface="Times new Roman" panose="02000500000000000000" pitchFamily="2" charset="0"/>
                <a:cs typeface="Times new Roman" panose="02000500000000000000" pitchFamily="2" charset="0"/>
              </a:rPr>
              <a:t>7</a:t>
            </a:r>
            <a:r>
              <a:rPr lang="ru-RU" sz="2400" dirty="0">
                <a:latin typeface="Times new Roman" panose="02000500000000000000" pitchFamily="2" charset="0"/>
                <a:cs typeface="Times new Roman" panose="02000500000000000000" pitchFamily="2" charset="0"/>
              </a:rPr>
              <a:t>×</a:t>
            </a:r>
            <a:r>
              <a:rPr lang="ru-RU" sz="2400" dirty="0">
                <a:solidFill>
                  <a:schemeClr val="accent6"/>
                </a:solidFill>
                <a:latin typeface="Times new Roman" panose="02000500000000000000" pitchFamily="2" charset="0"/>
                <a:cs typeface="Times new Roman" panose="02000500000000000000" pitchFamily="2" charset="0"/>
              </a:rPr>
              <a:t>7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9FE38A40-5E77-2E92-4446-45C846DC28BA}"/>
              </a:ext>
            </a:extLst>
          </p:cNvPr>
          <p:cNvSpPr txBox="1">
            <a:spLocks/>
          </p:cNvSpPr>
          <p:nvPr/>
        </p:nvSpPr>
        <p:spPr>
          <a:xfrm>
            <a:off x="9659551" y="527369"/>
            <a:ext cx="987552" cy="117089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lIns="91440" tIns="685800" rIns="91440" bIns="45720" rtlCol="0" anchor="t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ru-RU" sz="2400" dirty="0">
                <a:latin typeface="Times new Roman" panose="02000500000000000000" pitchFamily="2" charset="0"/>
                <a:cs typeface="Times new Roman" panose="02000500000000000000" pitchFamily="2" charset="0"/>
              </a:rPr>
              <a:t>12×12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227A0AA9-EC96-3001-F63F-CB1B921F662A}"/>
              </a:ext>
            </a:extLst>
          </p:cNvPr>
          <p:cNvSpPr txBox="1">
            <a:spLocks/>
          </p:cNvSpPr>
          <p:nvPr/>
        </p:nvSpPr>
        <p:spPr>
          <a:xfrm>
            <a:off x="5602224" y="569644"/>
            <a:ext cx="987552" cy="1170894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685800" rIns="91440" bIns="45720" rtlCol="0" anchor="t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b="1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ru-RU" sz="2400" dirty="0">
                <a:latin typeface="Times new Roman" panose="02000500000000000000" pitchFamily="2" charset="0"/>
                <a:cs typeface="Times new Roman" panose="02000500000000000000" pitchFamily="2" charset="0"/>
              </a:rPr>
              <a:t>10×10</a:t>
            </a:r>
          </a:p>
        </p:txBody>
      </p:sp>
    </p:spTree>
    <p:extLst>
      <p:ext uri="{BB962C8B-B14F-4D97-AF65-F5344CB8AC3E}">
        <p14:creationId xmlns:p14="http://schemas.microsoft.com/office/powerpoint/2010/main" val="26572092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{0872329D-0DDA-4F87-BF23-361A58EB092F}tf78438558_win32</Template>
  <TotalTime>507</TotalTime>
  <Words>169</Words>
  <Application>Microsoft Office PowerPoint</Application>
  <PresentationFormat>Широкоэкранный</PresentationFormat>
  <Paragraphs>47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Aptos</vt:lpstr>
      <vt:lpstr>Arial</vt:lpstr>
      <vt:lpstr>Arial Black</vt:lpstr>
      <vt:lpstr>Courier New</vt:lpstr>
      <vt:lpstr>Times new Roman</vt:lpstr>
      <vt:lpstr>Тема Office</vt:lpstr>
      <vt:lpstr>Игра «Три в ряд» </vt:lpstr>
      <vt:lpstr>О проекте</vt:lpstr>
      <vt:lpstr>Общие сведения</vt:lpstr>
      <vt:lpstr>библиотеки </vt:lpstr>
      <vt:lpstr>Презентация PowerPoint</vt:lpstr>
      <vt:lpstr>Составляющие  проекта</vt:lpstr>
      <vt:lpstr>Презентация PowerPoint</vt:lpstr>
      <vt:lpstr>Презентация PowerPoint</vt:lpstr>
      <vt:lpstr>Виды поля</vt:lpstr>
      <vt:lpstr>Презентация PowerPoint</vt:lpstr>
      <vt:lpstr>Результаты игры</vt:lpstr>
      <vt:lpstr>Идеи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«Три в ряд» </dc:title>
  <dc:subject/>
  <dc:creator>Пользователь</dc:creator>
  <cp:lastModifiedBy>Сергей Евдокимов</cp:lastModifiedBy>
  <cp:revision>7</cp:revision>
  <dcterms:created xsi:type="dcterms:W3CDTF">2024-01-31T17:54:34Z</dcterms:created>
  <dcterms:modified xsi:type="dcterms:W3CDTF">2024-02-05T15:13:23Z</dcterms:modified>
</cp:coreProperties>
</file>