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61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3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31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16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06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8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8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74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1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3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46D0-C2DB-46D9-89C1-1B2E8B0AB31F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07E83A-F37D-43BE-B61F-565BC820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14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AE8B6-FEBD-E7DC-AAFC-D48F778E0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Barbershop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444A67-A224-814B-647D-E24F7A5B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10839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Евдокимов Сергей</a:t>
            </a:r>
          </a:p>
          <a:p>
            <a:r>
              <a:rPr lang="ru-RU" dirty="0"/>
              <a:t>Яндекс Лицей 2 курс</a:t>
            </a:r>
          </a:p>
          <a:p>
            <a:r>
              <a:rPr lang="ru-RU" dirty="0"/>
              <a:t>05.11.2023</a:t>
            </a:r>
          </a:p>
        </p:txBody>
      </p:sp>
    </p:spTree>
    <p:extLst>
      <p:ext uri="{BB962C8B-B14F-4D97-AF65-F5344CB8AC3E}">
        <p14:creationId xmlns:p14="http://schemas.microsoft.com/office/powerpoint/2010/main" val="30519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586FA-3037-6CD4-0449-449DE33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9BD62-E790-C188-192A-8981745A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372023"/>
            <a:ext cx="4433753" cy="44699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Цель проекта - создать удобное приложение, использующее БД,</a:t>
            </a:r>
            <a:br>
              <a:rPr lang="ru-RU" dirty="0"/>
            </a:br>
            <a:r>
              <a:rPr lang="ru-RU" dirty="0"/>
              <a:t>с интуитивно понятным интерфейсом, реализованным с помощью библиотеки </a:t>
            </a:r>
            <a:r>
              <a:rPr lang="en-GB" dirty="0"/>
              <a:t>PyQt5</a:t>
            </a:r>
            <a:endParaRPr lang="ru-RU" dirty="0"/>
          </a:p>
          <a:p>
            <a:r>
              <a:rPr lang="ru-RU" dirty="0"/>
              <a:t>Мой проект – приложение</a:t>
            </a:r>
            <a:br>
              <a:rPr lang="ru-RU" dirty="0"/>
            </a:br>
            <a:r>
              <a:rPr lang="ru-RU" dirty="0"/>
              <a:t>для парикмахерской</a:t>
            </a:r>
          </a:p>
          <a:p>
            <a:r>
              <a:rPr lang="ru-RU" dirty="0"/>
              <a:t>Проект представляет собой окно, имеющее несколько вкладок:</a:t>
            </a:r>
            <a:br>
              <a:rPr lang="ru-RU" dirty="0"/>
            </a:br>
            <a:r>
              <a:rPr lang="ru-RU" dirty="0"/>
              <a:t>- записи на обслуживание;</a:t>
            </a:r>
            <a:br>
              <a:rPr lang="ru-RU" dirty="0"/>
            </a:br>
            <a:r>
              <a:rPr lang="ru-RU" dirty="0"/>
              <a:t>- перечень услуг;</a:t>
            </a:r>
            <a:br>
              <a:rPr lang="ru-RU" dirty="0"/>
            </a:br>
            <a:r>
              <a:rPr lang="ru-RU" dirty="0"/>
              <a:t>- список мастеров (сотрудников);</a:t>
            </a:r>
            <a:br>
              <a:rPr lang="ru-RU" dirty="0"/>
            </a:br>
            <a:r>
              <a:rPr lang="ru-RU" dirty="0"/>
              <a:t>- режим работы.</a:t>
            </a:r>
          </a:p>
          <a:p>
            <a:r>
              <a:rPr lang="ru-RU" dirty="0"/>
              <a:t>Некоторые данные статичны,</a:t>
            </a:r>
            <a:br>
              <a:rPr lang="ru-RU" dirty="0"/>
            </a:br>
            <a:r>
              <a:rPr lang="ru-RU" dirty="0"/>
              <a:t>некоторые доступны для добавления</a:t>
            </a:r>
            <a:br>
              <a:rPr lang="ru-RU" dirty="0"/>
            </a:br>
            <a:r>
              <a:rPr lang="ru-RU" dirty="0"/>
              <a:t>и редактирования,</a:t>
            </a:r>
            <a:br>
              <a:rPr lang="ru-RU" dirty="0"/>
            </a:br>
            <a:r>
              <a:rPr lang="ru-RU" dirty="0"/>
              <a:t>некоторые - для удаления.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2434F5-96E5-F9C6-FCEF-5280BCEF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02" y="1372023"/>
            <a:ext cx="6991343" cy="43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C60AA-0C9D-0DC4-4756-D82F6688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88B93-3985-7F4D-7D26-E28B6F63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22" y="1736521"/>
            <a:ext cx="7461980" cy="4304841"/>
          </a:xfrm>
        </p:spPr>
        <p:txBody>
          <a:bodyPr/>
          <a:lstStyle/>
          <a:p>
            <a:r>
              <a:rPr lang="en-GB" dirty="0"/>
              <a:t>Io</a:t>
            </a:r>
          </a:p>
          <a:p>
            <a:r>
              <a:rPr lang="en-GB" dirty="0"/>
              <a:t>Sys</a:t>
            </a:r>
          </a:p>
          <a:p>
            <a:r>
              <a:rPr lang="en-GB" dirty="0"/>
              <a:t>Sqlite3</a:t>
            </a:r>
          </a:p>
          <a:p>
            <a:r>
              <a:rPr lang="en-GB" dirty="0"/>
              <a:t>Datetime</a:t>
            </a:r>
          </a:p>
          <a:p>
            <a:r>
              <a:rPr lang="en-GB" dirty="0"/>
              <a:t>PyQt5.uic</a:t>
            </a:r>
          </a:p>
          <a:p>
            <a:r>
              <a:rPr lang="en-GB" dirty="0"/>
              <a:t>PyQt5.QtGui</a:t>
            </a:r>
          </a:p>
          <a:p>
            <a:r>
              <a:rPr lang="en-GB" dirty="0"/>
              <a:t>PyQt5.QtCore</a:t>
            </a:r>
          </a:p>
          <a:p>
            <a:r>
              <a:rPr lang="en-GB" dirty="0"/>
              <a:t>PyQt5.QtWidgets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9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AF9FB-5379-16A2-3659-964ADAD3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B8FB8-6C85-8800-7F03-67F41722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данных «</a:t>
            </a:r>
            <a:r>
              <a:rPr lang="en-GB" dirty="0" err="1"/>
              <a:t>barbershop.db</a:t>
            </a:r>
            <a:r>
              <a:rPr lang="ru-RU" dirty="0"/>
              <a:t>»</a:t>
            </a:r>
            <a:r>
              <a:rPr lang="en-GB" dirty="0"/>
              <a:t> </a:t>
            </a:r>
            <a:r>
              <a:rPr lang="ru-RU" dirty="0"/>
              <a:t>включает 4 таблицы: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(записи в парикмахерскую)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 (предоставляемые услуги)</a:t>
            </a:r>
          </a:p>
          <a:p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(персонал</a:t>
            </a:r>
            <a:r>
              <a:rPr lang="ru-RU" altLang="ru-RU" sz="16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en-GB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hedule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(график работы)</a:t>
            </a:r>
          </a:p>
        </p:txBody>
      </p:sp>
    </p:spTree>
    <p:extLst>
      <p:ext uri="{BB962C8B-B14F-4D97-AF65-F5344CB8AC3E}">
        <p14:creationId xmlns:p14="http://schemas.microsoft.com/office/powerpoint/2010/main" val="178290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CBBB-578A-A61B-4B1F-252EE8AB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273" y="0"/>
            <a:ext cx="3129556" cy="714375"/>
          </a:xfrm>
        </p:spPr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E669A9-B4B2-FC42-6274-EE654430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67" y="999602"/>
            <a:ext cx="5141362" cy="152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B02B8A-C557-7345-212A-8414CBD9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6" y="2647886"/>
            <a:ext cx="5141362" cy="11242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29CD9D-6692-F303-34AF-F69B5371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67" y="3896546"/>
            <a:ext cx="5141362" cy="10597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A78A48-5763-0140-FB35-DCCDEF97C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866" y="5080782"/>
            <a:ext cx="5141362" cy="10564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B195C7-A41D-A25A-4750-991169B8C817}"/>
              </a:ext>
            </a:extLst>
          </p:cNvPr>
          <p:cNvSpPr txBox="1"/>
          <p:nvPr/>
        </p:nvSpPr>
        <p:spPr>
          <a:xfrm>
            <a:off x="7857226" y="13949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E5311-AF9F-3920-CE80-2022BED40D09}"/>
              </a:ext>
            </a:extLst>
          </p:cNvPr>
          <p:cNvSpPr txBox="1"/>
          <p:nvPr/>
        </p:nvSpPr>
        <p:spPr>
          <a:xfrm>
            <a:off x="7857226" y="28406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5566E-B5C7-D675-1B34-8BB50B8CB581}"/>
              </a:ext>
            </a:extLst>
          </p:cNvPr>
          <p:cNvSpPr txBox="1"/>
          <p:nvPr/>
        </p:nvSpPr>
        <p:spPr>
          <a:xfrm>
            <a:off x="7860855" y="405710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9CAC7-DD3B-F157-6B91-6658E72C2D61}"/>
              </a:ext>
            </a:extLst>
          </p:cNvPr>
          <p:cNvSpPr txBox="1"/>
          <p:nvPr/>
        </p:nvSpPr>
        <p:spPr>
          <a:xfrm>
            <a:off x="7857226" y="5239672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en-GB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hedule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3686152-E46F-E7A6-7517-5A7C796892E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449426" y="1579586"/>
            <a:ext cx="407800" cy="49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99505DD-3147-E443-95CE-217CDF689AF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20998" y="3025322"/>
            <a:ext cx="436228" cy="43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FB5D66C-8367-8F13-5AE1-4CC28670197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449426" y="4241770"/>
            <a:ext cx="411429" cy="44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DF6DD6A-582A-4D44-72AA-260A794656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449426" y="5424338"/>
            <a:ext cx="407800" cy="42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2511A-DF2E-A31F-7636-B46B4974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Возможности моего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780EC-9336-6B34-301C-67C19B1F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96" y="1483093"/>
            <a:ext cx="8219267" cy="2291614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Записываться на желаемую дату и время к определенному мастеру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Отменять запись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Выбрать записи, попадающие в заданный интервал даты</a:t>
            </a:r>
            <a:br>
              <a:rPr lang="ru-RU" sz="2000" dirty="0"/>
            </a:br>
            <a:r>
              <a:rPr lang="ru-RU" sz="2000" dirty="0"/>
              <a:t>и/или к выбранному мастеру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Добавлять и редактировать услуги (для администрации)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D3312-934F-7D46-F1FD-315646D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96" y="3952263"/>
            <a:ext cx="2838450" cy="201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A062BC-B5C1-13D6-25AE-374CC3E2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29" y="3914163"/>
            <a:ext cx="2838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5A399-C1E4-9582-E0EE-CFB9752F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CE4DB-4346-39FB-9AC0-4982831C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1900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Дальнейшее развитие приложения возможно по следующим направлениям: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Добавить для каждой услуги длительность (с точностью до минут)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Добавить редактирование режима работы (для администрации)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Редактирование ранее созданных записей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Реализовать работу с графиком работы мастеров и рабочими местами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Реализовать запись клиентов в парикмахерскую через интернет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Дополнить базу справочником клиентов (хотя бы телефонов или </a:t>
            </a:r>
            <a:r>
              <a:rPr lang="en-GB" dirty="0"/>
              <a:t>email</a:t>
            </a:r>
            <a:r>
              <a:rPr lang="ru-RU" dirty="0"/>
              <a:t>)</a:t>
            </a:r>
          </a:p>
          <a:p>
            <a:pPr>
              <a:buFont typeface="+mj-lt"/>
              <a:buAutoNum type="arabicPeriod"/>
            </a:pPr>
            <a:r>
              <a:rPr lang="ru-RU" dirty="0"/>
              <a:t>Разработать «напоминание» о записи в парикмахерскую</a:t>
            </a:r>
            <a:br>
              <a:rPr lang="ru-RU" dirty="0"/>
            </a:br>
            <a:r>
              <a:rPr lang="ru-RU" dirty="0"/>
              <a:t>через </a:t>
            </a:r>
            <a:r>
              <a:rPr lang="en-US" dirty="0" err="1"/>
              <a:t>sms</a:t>
            </a:r>
            <a:r>
              <a:rPr lang="ru-RU" dirty="0"/>
              <a:t> или по </a:t>
            </a:r>
            <a:r>
              <a:rPr lang="en-GB" dirty="0"/>
              <a:t>email</a:t>
            </a: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02497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Barbershop</Template>
  <TotalTime>62</TotalTime>
  <Words>263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Barbershop</vt:lpstr>
      <vt:lpstr>О проекте</vt:lpstr>
      <vt:lpstr>Использованные библиотеки</vt:lpstr>
      <vt:lpstr>Составляющие проекта</vt:lpstr>
      <vt:lpstr>Структура БД</vt:lpstr>
      <vt:lpstr>Возможности моего проекта</vt:lpstr>
      <vt:lpstr>Идеи для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</dc:title>
  <dc:creator>Сергей Евдокимов</dc:creator>
  <cp:lastModifiedBy>Сергей Евдокимов</cp:lastModifiedBy>
  <cp:revision>5</cp:revision>
  <dcterms:created xsi:type="dcterms:W3CDTF">2023-11-05T17:12:53Z</dcterms:created>
  <dcterms:modified xsi:type="dcterms:W3CDTF">2023-11-05T20:51:53Z</dcterms:modified>
</cp:coreProperties>
</file>