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83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69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2611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437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3314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160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062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08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59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81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87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74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81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03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1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56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746D0-C2DB-46D9-89C1-1B2E8B0AB31F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14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AE8B6-FEBD-E7DC-AAFC-D48F778E01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Barbershop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444A67-A224-814B-647D-E24F7A5B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7766936" cy="110839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Евдокимов Сергей</a:t>
            </a:r>
          </a:p>
          <a:p>
            <a:r>
              <a:rPr lang="ru-RU" dirty="0"/>
              <a:t>Яндекс Лицей 2 курс</a:t>
            </a:r>
          </a:p>
          <a:p>
            <a:r>
              <a:rPr lang="ru-RU" dirty="0"/>
              <a:t>05.11.2023</a:t>
            </a:r>
          </a:p>
        </p:txBody>
      </p:sp>
    </p:spTree>
    <p:extLst>
      <p:ext uri="{BB962C8B-B14F-4D97-AF65-F5344CB8AC3E}">
        <p14:creationId xmlns:p14="http://schemas.microsoft.com/office/powerpoint/2010/main" val="305197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586FA-3037-6CD4-0449-449DE33C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39BD62-E790-C188-192A-8981745AE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1372023"/>
            <a:ext cx="4433753" cy="4469976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Цель проекта - создать удобное приложение, использующее БД,</a:t>
            </a:r>
            <a:br>
              <a:rPr lang="ru-RU" dirty="0"/>
            </a:br>
            <a:r>
              <a:rPr lang="ru-RU" dirty="0"/>
              <a:t>с интуитивно понятным интерфейсом, реализованным с помощью библиотеки </a:t>
            </a:r>
            <a:r>
              <a:rPr lang="en-GB" dirty="0"/>
              <a:t>PyQt5</a:t>
            </a:r>
            <a:endParaRPr lang="ru-RU" dirty="0"/>
          </a:p>
          <a:p>
            <a:r>
              <a:rPr lang="ru-RU" dirty="0"/>
              <a:t>Мой проект – приложение</a:t>
            </a:r>
            <a:br>
              <a:rPr lang="ru-RU" dirty="0"/>
            </a:br>
            <a:r>
              <a:rPr lang="ru-RU" dirty="0"/>
              <a:t>для парикмахерской</a:t>
            </a:r>
          </a:p>
          <a:p>
            <a:r>
              <a:rPr lang="ru-RU" dirty="0"/>
              <a:t>Проект представляет собой окно, имеющее несколько вкладок:</a:t>
            </a:r>
            <a:br>
              <a:rPr lang="ru-RU" dirty="0"/>
            </a:br>
            <a:r>
              <a:rPr lang="ru-RU" dirty="0"/>
              <a:t>- записи на обслуживание;</a:t>
            </a:r>
            <a:br>
              <a:rPr lang="ru-RU" dirty="0"/>
            </a:br>
            <a:r>
              <a:rPr lang="ru-RU" dirty="0"/>
              <a:t>- перечень услуг;</a:t>
            </a:r>
            <a:br>
              <a:rPr lang="ru-RU" dirty="0"/>
            </a:br>
            <a:r>
              <a:rPr lang="ru-RU" dirty="0"/>
              <a:t>- список мастеров (сотрудников);</a:t>
            </a:r>
            <a:br>
              <a:rPr lang="ru-RU" dirty="0"/>
            </a:br>
            <a:r>
              <a:rPr lang="ru-RU" dirty="0"/>
              <a:t>- режим работы.</a:t>
            </a:r>
          </a:p>
          <a:p>
            <a:r>
              <a:rPr lang="ru-RU" dirty="0"/>
              <a:t>Некоторые данные статичны,</a:t>
            </a:r>
            <a:br>
              <a:rPr lang="ru-RU" dirty="0"/>
            </a:br>
            <a:r>
              <a:rPr lang="ru-RU" dirty="0"/>
              <a:t>некоторые доступны для добавления</a:t>
            </a:r>
            <a:br>
              <a:rPr lang="ru-RU" dirty="0"/>
            </a:br>
            <a:r>
              <a:rPr lang="ru-RU" dirty="0"/>
              <a:t>и редактирования,</a:t>
            </a:r>
            <a:br>
              <a:rPr lang="ru-RU" dirty="0"/>
            </a:br>
            <a:r>
              <a:rPr lang="ru-RU" dirty="0"/>
              <a:t>некоторые - для удаления.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2434F5-96E5-F9C6-FCEF-5280BCEF0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002" y="1372023"/>
            <a:ext cx="6991343" cy="43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2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3C60AA-0C9D-0DC4-4756-D82F6688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88B93-3985-7F4D-7D26-E28B6F638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022" y="1736521"/>
            <a:ext cx="7461980" cy="4304841"/>
          </a:xfrm>
        </p:spPr>
        <p:txBody>
          <a:bodyPr/>
          <a:lstStyle/>
          <a:p>
            <a:r>
              <a:rPr lang="en-GB" dirty="0"/>
              <a:t>Io</a:t>
            </a:r>
          </a:p>
          <a:p>
            <a:r>
              <a:rPr lang="en-GB" dirty="0"/>
              <a:t>Sys</a:t>
            </a:r>
          </a:p>
          <a:p>
            <a:r>
              <a:rPr lang="en-GB" dirty="0"/>
              <a:t>Sqlite3</a:t>
            </a:r>
          </a:p>
          <a:p>
            <a:r>
              <a:rPr lang="en-GB" dirty="0"/>
              <a:t>Datetime</a:t>
            </a:r>
          </a:p>
          <a:p>
            <a:r>
              <a:rPr lang="en-GB" dirty="0"/>
              <a:t>PyQt5.uic</a:t>
            </a:r>
          </a:p>
          <a:p>
            <a:r>
              <a:rPr lang="en-GB" dirty="0"/>
              <a:t>PyQt5.QtGui</a:t>
            </a:r>
          </a:p>
          <a:p>
            <a:r>
              <a:rPr lang="en-GB" dirty="0"/>
              <a:t>PyQt5.QtCore</a:t>
            </a:r>
          </a:p>
          <a:p>
            <a:r>
              <a:rPr lang="en-GB" dirty="0"/>
              <a:t>PyQt5.QtWidgets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790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AF9FB-5379-16A2-3659-964ADAD3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Составляющие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FB8FB8-6C85-8800-7F03-67F417223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База данных «</a:t>
            </a:r>
            <a:r>
              <a:rPr lang="en-GB" dirty="0" err="1"/>
              <a:t>barbershop.db</a:t>
            </a:r>
            <a:r>
              <a:rPr lang="ru-RU" dirty="0"/>
              <a:t>»</a:t>
            </a:r>
            <a:r>
              <a:rPr lang="en-GB" dirty="0"/>
              <a:t> </a:t>
            </a:r>
            <a:r>
              <a:rPr lang="ru-RU" dirty="0"/>
              <a:t>включает 4 таблицы:</a:t>
            </a:r>
          </a:p>
          <a:p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Registrations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(записи в парикмахерскую)</a:t>
            </a:r>
          </a:p>
          <a:p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Services</a:t>
            </a:r>
            <a:r>
              <a:rPr lang="ru-RU" altLang="ru-RU" sz="1600" dirty="0">
                <a:solidFill>
                  <a:schemeClr val="tx1"/>
                </a:solidFill>
                <a:latin typeface="Arial" panose="020B0604020202020204" pitchFamily="34" charset="0"/>
              </a:rPr>
              <a:t> (предоставляемые услуги)</a:t>
            </a:r>
          </a:p>
          <a:p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Workers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(персонал</a:t>
            </a:r>
            <a:r>
              <a:rPr lang="ru-RU" altLang="ru-RU" sz="16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</a:t>
            </a:r>
            <a:r>
              <a:rPr kumimoji="0" lang="en-GB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hedule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(график работы)</a:t>
            </a:r>
          </a:p>
        </p:txBody>
      </p:sp>
    </p:spTree>
    <p:extLst>
      <p:ext uri="{BB962C8B-B14F-4D97-AF65-F5344CB8AC3E}">
        <p14:creationId xmlns:p14="http://schemas.microsoft.com/office/powerpoint/2010/main" val="178290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CCBBB-578A-A61B-4B1F-252EE8AB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6273" y="0"/>
            <a:ext cx="3129556" cy="714375"/>
          </a:xfrm>
        </p:spPr>
        <p:txBody>
          <a:bodyPr/>
          <a:lstStyle/>
          <a:p>
            <a:r>
              <a:rPr lang="ru-RU" dirty="0"/>
              <a:t>Структура БД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AE669A9-B4B2-FC42-6274-EE6544306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867" y="999602"/>
            <a:ext cx="5141362" cy="15293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B02B8A-C557-7345-212A-8414CBD9C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866" y="2647886"/>
            <a:ext cx="5141362" cy="112420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C29CD9D-6692-F303-34AF-F69B5371B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867" y="3896546"/>
            <a:ext cx="5141362" cy="105978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BA78A48-5763-0140-FB35-DCCDEF97C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0866" y="5080782"/>
            <a:ext cx="5141362" cy="10564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B195C7-A41D-A25A-4750-991169B8C817}"/>
              </a:ext>
            </a:extLst>
          </p:cNvPr>
          <p:cNvSpPr txBox="1"/>
          <p:nvPr/>
        </p:nvSpPr>
        <p:spPr>
          <a:xfrm>
            <a:off x="7857226" y="139492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Registrations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AE5311-AF9F-3920-CE80-2022BED40D09}"/>
              </a:ext>
            </a:extLst>
          </p:cNvPr>
          <p:cNvSpPr txBox="1"/>
          <p:nvPr/>
        </p:nvSpPr>
        <p:spPr>
          <a:xfrm>
            <a:off x="7857226" y="284065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Services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55566E-B5C7-D675-1B34-8BB50B8CB581}"/>
              </a:ext>
            </a:extLst>
          </p:cNvPr>
          <p:cNvSpPr txBox="1"/>
          <p:nvPr/>
        </p:nvSpPr>
        <p:spPr>
          <a:xfrm>
            <a:off x="7860855" y="4057104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Workers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9CAC7-DD3B-F157-6B91-6658E72C2D61}"/>
              </a:ext>
            </a:extLst>
          </p:cNvPr>
          <p:cNvSpPr txBox="1"/>
          <p:nvPr/>
        </p:nvSpPr>
        <p:spPr>
          <a:xfrm>
            <a:off x="7857226" y="5239672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</a:t>
            </a:r>
            <a:r>
              <a:rPr kumimoji="0" lang="en-GB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hedule</a:t>
            </a:r>
            <a:endParaRPr lang="ru-RU" dirty="0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3686152-E46F-E7A6-7517-5A7C796892E9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7449426" y="1579586"/>
            <a:ext cx="407800" cy="492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99505DD-3147-E443-95CE-217CDF689AFC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420998" y="3025322"/>
            <a:ext cx="436228" cy="43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FB5D66C-8367-8F13-5AE1-4CC286701976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449426" y="4241770"/>
            <a:ext cx="411429" cy="44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DF6DD6A-582A-4D44-72AA-260A794656DC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7449426" y="5424338"/>
            <a:ext cx="407800" cy="42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84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2511A-DF2E-A31F-7636-B46B49745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Возможности моего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2780EC-9336-6B34-301C-67C19B1FB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396" y="1483093"/>
            <a:ext cx="8219267" cy="2291614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ru-RU" sz="2000" dirty="0"/>
              <a:t>Записываться на желаемую дату и время к определенному мастеру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Отменять запись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Выбрать записи, попадающие в заданный интервал даты</a:t>
            </a:r>
            <a:br>
              <a:rPr lang="ru-RU" sz="2000" dirty="0"/>
            </a:br>
            <a:r>
              <a:rPr lang="ru-RU" sz="2000" dirty="0"/>
              <a:t>и/или к выбранному мастеру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Добавлять и редактировать услуги (для администрации)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FD3312-934F-7D46-F1FD-315646D7D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96" y="3952263"/>
            <a:ext cx="2838450" cy="20193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7A062BC-B5C1-13D6-25AE-374CC3E23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029" y="3914163"/>
            <a:ext cx="28384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4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5A399-C1E4-9582-E0EE-CFB9752F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Идеи для дальнейшего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8CE4DB-4346-39FB-9AC0-4982831C2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19004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Дальнейшее развитие приложения возможно по следующим направлениям:</a:t>
            </a:r>
          </a:p>
          <a:p>
            <a:pPr>
              <a:buFont typeface="+mj-lt"/>
              <a:buAutoNum type="arabicPeriod"/>
            </a:pPr>
            <a:r>
              <a:rPr lang="ru-RU" dirty="0"/>
              <a:t>Добавить для каждой услуги длительность (с точностью до минут)</a:t>
            </a:r>
          </a:p>
          <a:p>
            <a:pPr>
              <a:buFont typeface="+mj-lt"/>
              <a:buAutoNum type="arabicPeriod"/>
            </a:pPr>
            <a:r>
              <a:rPr lang="ru-RU" dirty="0"/>
              <a:t>Добавить редактирование режима работы (для администрации)</a:t>
            </a:r>
          </a:p>
          <a:p>
            <a:pPr>
              <a:buFont typeface="+mj-lt"/>
              <a:buAutoNum type="arabicPeriod"/>
            </a:pPr>
            <a:r>
              <a:rPr lang="ru-RU" dirty="0"/>
              <a:t>Редактирование ранее созданных записей</a:t>
            </a:r>
          </a:p>
          <a:p>
            <a:pPr>
              <a:buFont typeface="+mj-lt"/>
              <a:buAutoNum type="arabicPeriod"/>
            </a:pPr>
            <a:r>
              <a:rPr lang="ru-RU" dirty="0"/>
              <a:t>Реализовать работу с графиком работы мастеров и рабочими местами</a:t>
            </a:r>
          </a:p>
          <a:p>
            <a:pPr>
              <a:buFont typeface="+mj-lt"/>
              <a:buAutoNum type="arabicPeriod"/>
            </a:pPr>
            <a:r>
              <a:rPr lang="ru-RU" dirty="0"/>
              <a:t>Реализовать запись клиентов в парикмахерскую через интернет</a:t>
            </a:r>
          </a:p>
          <a:p>
            <a:pPr>
              <a:buFont typeface="+mj-lt"/>
              <a:buAutoNum type="arabicPeriod"/>
            </a:pPr>
            <a:r>
              <a:rPr lang="ru-RU" dirty="0"/>
              <a:t>Дополнить базу справочником клиентов (хотя бы телефонов или </a:t>
            </a:r>
            <a:r>
              <a:rPr lang="en-GB" dirty="0"/>
              <a:t>email</a:t>
            </a:r>
            <a:r>
              <a:rPr lang="ru-RU" dirty="0"/>
              <a:t>)</a:t>
            </a:r>
          </a:p>
          <a:p>
            <a:pPr>
              <a:buFont typeface="+mj-lt"/>
              <a:buAutoNum type="arabicPeriod"/>
            </a:pPr>
            <a:r>
              <a:rPr lang="ru-RU" dirty="0"/>
              <a:t>Разработать «напоминание» о записи в парикмахерскую</a:t>
            </a:r>
            <a:br>
              <a:rPr lang="ru-RU" dirty="0"/>
            </a:br>
            <a:r>
              <a:rPr lang="ru-RU" dirty="0"/>
              <a:t>через </a:t>
            </a:r>
            <a:r>
              <a:rPr lang="en-US" dirty="0" err="1"/>
              <a:t>sms</a:t>
            </a:r>
            <a:r>
              <a:rPr lang="ru-RU" dirty="0"/>
              <a:t> или по </a:t>
            </a:r>
            <a:r>
              <a:rPr lang="en-GB" dirty="0"/>
              <a:t>email</a:t>
            </a:r>
            <a:endParaRPr lang="ru-RU" dirty="0"/>
          </a:p>
          <a:p>
            <a:pPr>
              <a:buFont typeface="+mj-lt"/>
              <a:buAutoNum type="arabicPeriod"/>
            </a:pPr>
            <a:r>
              <a:rPr lang="ru-RU" dirty="0"/>
              <a:t>Ограничить запись на дату и время </a:t>
            </a:r>
            <a:r>
              <a:rPr lang="ru-RU"/>
              <a:t>из прошлого</a:t>
            </a:r>
            <a:endParaRPr lang="ru-RU" dirty="0"/>
          </a:p>
          <a:p>
            <a:pPr>
              <a:buFont typeface="+mj-lt"/>
              <a:buAutoNum type="arabicPeriod"/>
            </a:pPr>
            <a:endParaRPr lang="ru-RU" dirty="0"/>
          </a:p>
          <a:p>
            <a:pPr>
              <a:buFont typeface="+mj-lt"/>
              <a:buAutoNum type="arabicPeriod"/>
            </a:pPr>
            <a:endParaRPr lang="ru-RU" dirty="0"/>
          </a:p>
          <a:p>
            <a:pPr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802497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Barbershop</Template>
  <TotalTime>73</TotalTime>
  <Words>271</Words>
  <Application>Microsoft Office PowerPoint</Application>
  <PresentationFormat>Широкоэкранный</PresentationFormat>
  <Paragraphs>45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Barbershop</vt:lpstr>
      <vt:lpstr>О проекте</vt:lpstr>
      <vt:lpstr>Использованные библиотеки</vt:lpstr>
      <vt:lpstr>Составляющие проекта</vt:lpstr>
      <vt:lpstr>Структура БД</vt:lpstr>
      <vt:lpstr>Возможности моего проекта</vt:lpstr>
      <vt:lpstr>Идеи для дальнейшего развития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Barbershop</dc:title>
  <dc:creator>Сергей Евдокимов</dc:creator>
  <cp:lastModifiedBy>Сергей Евдокимов</cp:lastModifiedBy>
  <cp:revision>6</cp:revision>
  <dcterms:created xsi:type="dcterms:W3CDTF">2023-11-05T17:12:53Z</dcterms:created>
  <dcterms:modified xsi:type="dcterms:W3CDTF">2023-11-06T12:59:46Z</dcterms:modified>
</cp:coreProperties>
</file>