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C727-13D3-44C7-BED9-02223521C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BD380-CE97-4509-AEA9-88161F536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2FB35-1CDE-47F6-AAEA-5FA13D9E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3CF7-4D53-4546-95C4-DB2505DA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DC36-E510-4663-AE5C-D40BDBA1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18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0C39-B5DF-454D-A141-8136F61A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3F30C-4195-423D-8696-031A68A99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E1E3B-2F65-4AAE-835E-4B3C58C1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F542-4B20-4783-9EA7-F74BE80E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1B768-7ED5-4CB1-B85B-91E640FA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6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F6C8C-246C-425B-B5B2-F893B4A76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DE6C5-F581-4036-A457-93BC63E68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01CB-CAE0-45DA-A6A7-9B0E07B2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6105A-F48E-4026-AA8B-34D9682D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8D78F-B9C2-4C0E-BFB0-60D98756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96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E69E-21DE-43B8-BA04-D0953867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48D52-B0CD-4095-B5E3-21E3A33B2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01A9A-2097-4FE5-85B4-250B7F3C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66D1-435C-4A95-98F2-572A793E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43D6A-9804-40C1-BB8B-56AA7282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4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8A19-7256-4661-BD04-7D2D95F4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8F2AA-2DF5-4767-8DC5-0ABB5ED88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38C3-3EE1-41FE-B04A-7D7BE67E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EE918-C582-4874-9CF9-23B722D7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DC38-CC8D-4736-9ADB-6AAB9DB0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47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31EC-8E43-4882-AAC8-BE5562D7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4C4E-6BB7-448A-A2B3-8FB79C07A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A68C1-A7C7-4A65-ADA7-2BADBD806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7D75C-CA3E-4AB4-A28D-4441A5EB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75055-915C-4F50-BE97-63639F71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62E6A-9AD2-4C24-9233-7906DAB2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0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E544-EE64-47D4-95F8-EF50163B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1055-E319-4A6E-BBD3-0073D6B73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98E90-8B1B-4BAE-AB96-B01E9F86B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35617-76CB-4889-B66B-92C41B9BA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72654-6472-4077-BB74-DCC5871FD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6B2EB-21E2-48F1-AAC6-60013514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802F0-AB37-4688-97F4-4761FEA6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CDFAD-14A4-42BD-A6E2-EEA950D0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86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182C-6144-41DF-B968-4D944B89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EEFE0-C68A-4FC2-BE33-991D7A67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3E57-D6A9-4F2F-AF4B-C63C038E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CE64D-D70A-4794-8FBC-1F717758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17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2F21D-1005-4768-B6B5-7B31048E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A1BA9-3772-4450-A509-B748ACE3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D0573-96CD-413F-A9B5-9B8AE53A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782F-87CD-407B-A922-DB083D1D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7942-DFC2-43F2-81F0-EC8BCBCC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1F513-1D39-4A35-B20A-D2CA82F6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3B77A-2286-4E99-BF52-18FD5905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1EC10-782C-485B-8FBE-5B9D97B1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85274-96BF-4397-9399-559FBBAC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B386-9EE2-4D62-9823-ECDF05C0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14613-463F-4094-A971-FB01BF4E1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76311-6FE9-4098-A4A6-C27252EB6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A71B4-1142-4A3F-89E2-5F50F484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4A8C0-E9B6-4001-BF8C-1EA52BC7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76D90-6504-404E-8514-319A352B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70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F8888-E109-4735-9BAD-5CD3C5E5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7486-E1CE-4F99-AA8B-203B3D38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21D9-B9DF-41B3-AC2D-30B053114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1E1C-FC9C-4CA1-89DF-7703407434D4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1586-FF68-4B6E-BB42-51D3B1F0D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FF5D-F35E-4B0B-BFDC-2616935FE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78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D6DD-843F-4E0A-9758-7A6405B08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8015"/>
            <a:ext cx="9144000" cy="2877424"/>
          </a:xfrm>
        </p:spPr>
        <p:txBody>
          <a:bodyPr>
            <a:normAutofit fontScale="90000"/>
          </a:bodyPr>
          <a:lstStyle/>
          <a:p>
            <a:br>
              <a:rPr lang="ru-RU" b="1" dirty="0">
                <a:solidFill>
                  <a:schemeClr val="accent5">
                    <a:lumMod val="50000"/>
                  </a:schemeClr>
                </a:solidFill>
                <a:latin typeface="Broadway" panose="04040905080B02020502" pitchFamily="82" charset="0"/>
              </a:rPr>
            </a:br>
            <a:br>
              <a:rPr lang="ru-RU" b="1" dirty="0">
                <a:solidFill>
                  <a:schemeClr val="accent5">
                    <a:lumMod val="50000"/>
                  </a:schemeClr>
                </a:solidFill>
                <a:latin typeface="Broadway" panose="04040905080B02020502" pitchFamily="82" charset="0"/>
              </a:rPr>
            </a:br>
            <a:br>
              <a:rPr lang="ru-RU" b="1" dirty="0">
                <a:solidFill>
                  <a:schemeClr val="accent5">
                    <a:lumMod val="50000"/>
                  </a:schemeClr>
                </a:solidFill>
                <a:latin typeface="Broadway" panose="04040905080B02020502" pitchFamily="82" charset="0"/>
              </a:rPr>
            </a:br>
            <a:r>
              <a:rPr lang="fr-FR" b="1" dirty="0">
                <a:solidFill>
                  <a:schemeClr val="accent5">
                    <a:lumMod val="50000"/>
                  </a:schemeClr>
                </a:solidFill>
                <a:latin typeface="Broadway" panose="04040905080B02020502" pitchFamily="82" charset="0"/>
              </a:rPr>
              <a:t>PROJET 2</a:t>
            </a:r>
            <a:br>
              <a:rPr lang="ru-RU" b="1" dirty="0">
                <a:solidFill>
                  <a:schemeClr val="accent5">
                    <a:lumMod val="50000"/>
                  </a:schemeClr>
                </a:solidFill>
                <a:latin typeface="Broadway" panose="04040905080B02020502" pitchFamily="82" charset="0"/>
              </a:rPr>
            </a:b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br>
              <a:rPr lang="fr-FR" sz="4400" b="1" dirty="0">
                <a:solidFill>
                  <a:schemeClr val="accent5">
                    <a:lumMod val="50000"/>
                  </a:schemeClr>
                </a:solidFill>
                <a:latin typeface="Bahnschrift Light" panose="020B0502040204020203" pitchFamily="34" charset="0"/>
              </a:rPr>
            </a:br>
            <a:r>
              <a:rPr lang="fr-FR" sz="5000" b="1" dirty="0">
                <a:solidFill>
                  <a:schemeClr val="bg1">
                    <a:lumMod val="95000"/>
                  </a:schemeClr>
                </a:solidFill>
                <a:highlight>
                  <a:srgbClr val="0000FF"/>
                </a:highlight>
                <a:latin typeface="Bahnschrift Condensed" panose="020B0502040204020203" pitchFamily="34" charset="0"/>
              </a:rPr>
              <a:t>« </a:t>
            </a:r>
            <a:r>
              <a:rPr lang="fr-FR" sz="5000" b="1" i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0000FF"/>
                </a:highlight>
                <a:latin typeface="Bahnschrift Condensed" panose="020B0502040204020203" pitchFamily="34" charset="0"/>
              </a:rPr>
              <a:t>Transformez une maquette en site web » </a:t>
            </a:r>
            <a:br>
              <a:rPr lang="fr-FR" b="1" i="0" dirty="0">
                <a:effectLst/>
                <a:latin typeface="Montserrat"/>
              </a:rPr>
            </a:b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194FA-EAD3-49D3-A2FD-DB7BFD831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fr-FR" dirty="0"/>
          </a:p>
          <a:p>
            <a:pPr algn="r"/>
            <a:endParaRPr lang="fr-FR" dirty="0"/>
          </a:p>
          <a:p>
            <a:pPr algn="l"/>
            <a:r>
              <a:rPr lang="fr-FR" sz="2800" dirty="0">
                <a:solidFill>
                  <a:schemeClr val="accent2">
                    <a:lumMod val="75000"/>
                  </a:schemeClr>
                </a:solidFill>
                <a:highlight>
                  <a:srgbClr val="000080"/>
                </a:highlight>
                <a:latin typeface="Colonna MT" panose="04020805060202030203" pitchFamily="82" charset="0"/>
              </a:rPr>
              <a:t>MIROCHNYK Sergiy</a:t>
            </a:r>
            <a:endParaRPr lang="ru-RU" sz="2800" dirty="0">
              <a:solidFill>
                <a:schemeClr val="accent2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BA125-00DF-44DE-99A7-70878745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273" y="35654"/>
            <a:ext cx="1901512" cy="11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81280"/>
            <a:ext cx="10165080" cy="762000"/>
          </a:xfrm>
        </p:spPr>
        <p:txBody>
          <a:bodyPr>
            <a:normAutofit/>
          </a:bodyPr>
          <a:lstStyle/>
          <a:p>
            <a:r>
              <a:rPr lang="fr-FR" sz="1500" dirty="0"/>
              <a:t>Les </a:t>
            </a:r>
            <a:r>
              <a:rPr lang="fr-FR" sz="1500" dirty="0" err="1"/>
              <a:t>cards</a:t>
            </a:r>
            <a:r>
              <a:rPr lang="fr-FR" sz="1500" dirty="0"/>
              <a:t> «d’Activités» ont été fait de la même manière  (HTML)</a:t>
            </a:r>
            <a:endParaRPr lang="ru-RU" sz="15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10254A0-9771-4456-A124-1972660E9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670560"/>
            <a:ext cx="9997440" cy="5852160"/>
          </a:xfrm>
        </p:spPr>
      </p:pic>
    </p:spTree>
    <p:extLst>
      <p:ext uri="{BB962C8B-B14F-4D97-AF65-F5344CB8AC3E}">
        <p14:creationId xmlns:p14="http://schemas.microsoft.com/office/powerpoint/2010/main" val="399267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81280"/>
            <a:ext cx="10302240" cy="762000"/>
          </a:xfrm>
        </p:spPr>
        <p:txBody>
          <a:bodyPr>
            <a:normAutofit/>
          </a:bodyPr>
          <a:lstStyle/>
          <a:p>
            <a:r>
              <a:rPr lang="fr-FR" sz="1500" dirty="0"/>
              <a:t>Les </a:t>
            </a:r>
            <a:r>
              <a:rPr lang="fr-FR" sz="1500" dirty="0" err="1"/>
              <a:t>cards</a:t>
            </a:r>
            <a:r>
              <a:rPr lang="fr-FR" sz="1500" dirty="0"/>
              <a:t> «d’Activités» ont été fait de la même manière, en plus pour ces </a:t>
            </a:r>
            <a:r>
              <a:rPr lang="fr-FR" sz="1500" dirty="0" err="1"/>
              <a:t>cards</a:t>
            </a:r>
            <a:r>
              <a:rPr lang="fr-FR" sz="1500" dirty="0"/>
              <a:t> j’ai configuré la «responsive» pour tous les types d’écrans.</a:t>
            </a:r>
            <a:endParaRPr lang="ru-RU" sz="15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7C74D7-6BD4-45B0-ABA1-0333D59A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" y="701040"/>
            <a:ext cx="9682480" cy="5781040"/>
          </a:xfrm>
        </p:spPr>
      </p:pic>
    </p:spTree>
    <p:extLst>
      <p:ext uri="{BB962C8B-B14F-4D97-AF65-F5344CB8AC3E}">
        <p14:creationId xmlns:p14="http://schemas.microsoft.com/office/powerpoint/2010/main" val="18537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81280"/>
            <a:ext cx="10165080" cy="762000"/>
          </a:xfrm>
        </p:spPr>
        <p:txBody>
          <a:bodyPr>
            <a:normAutofit/>
          </a:bodyPr>
          <a:lstStyle/>
          <a:p>
            <a:r>
              <a:rPr lang="fr-FR" sz="1500" dirty="0"/>
              <a:t>Pour finir, le «FOOTER» de notre site (HTML)</a:t>
            </a:r>
            <a:endParaRPr lang="ru-RU" sz="15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D3BCFA-9141-4498-B70F-219A922EE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741680"/>
            <a:ext cx="9438639" cy="5588000"/>
          </a:xfrm>
        </p:spPr>
      </p:pic>
    </p:spTree>
    <p:extLst>
      <p:ext uri="{BB962C8B-B14F-4D97-AF65-F5344CB8AC3E}">
        <p14:creationId xmlns:p14="http://schemas.microsoft.com/office/powerpoint/2010/main" val="371318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80" y="81280"/>
            <a:ext cx="10205720" cy="762000"/>
          </a:xfrm>
        </p:spPr>
        <p:txBody>
          <a:bodyPr>
            <a:normAutofit/>
          </a:bodyPr>
          <a:lstStyle/>
          <a:p>
            <a:r>
              <a:rPr lang="fr-FR" sz="1500" dirty="0"/>
              <a:t>CSS pour le «FOOTER» de notre site, également la «responsive» mise en place  pour tous les types d’écrans.</a:t>
            </a:r>
            <a:endParaRPr lang="ru-RU" sz="15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7C74D7-6BD4-45B0-ABA1-0333D59A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" y="701040"/>
            <a:ext cx="9682480" cy="5781040"/>
          </a:xfrm>
        </p:spPr>
      </p:pic>
    </p:spTree>
    <p:extLst>
      <p:ext uri="{BB962C8B-B14F-4D97-AF65-F5344CB8AC3E}">
        <p14:creationId xmlns:p14="http://schemas.microsoft.com/office/powerpoint/2010/main" val="193093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0DF227-8488-4641-A255-53962A9D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81" y="946148"/>
            <a:ext cx="4547037" cy="4965704"/>
          </a:xfrm>
        </p:spPr>
      </p:pic>
    </p:spTree>
    <p:extLst>
      <p:ext uri="{BB962C8B-B14F-4D97-AF65-F5344CB8AC3E}">
        <p14:creationId xmlns:p14="http://schemas.microsoft.com/office/powerpoint/2010/main" val="205789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56" y="528320"/>
            <a:ext cx="9705843" cy="612584"/>
          </a:xfrm>
        </p:spPr>
        <p:txBody>
          <a:bodyPr>
            <a:normAutofit/>
          </a:bodyPr>
          <a:lstStyle/>
          <a:p>
            <a:r>
              <a:rPr lang="fr-FR" sz="1500" dirty="0"/>
              <a:t>Dans header j’ai utilisé la balise &lt;</a:t>
            </a:r>
            <a:r>
              <a:rPr lang="fr-FR" sz="1500" dirty="0" err="1"/>
              <a:t>nav</a:t>
            </a:r>
            <a:r>
              <a:rPr lang="fr-FR" sz="1500" dirty="0"/>
              <a:t>&gt;, comme navigation, pour créer mes 3 boutons liens (hébergement, activités, s’inscrire) (HTML)</a:t>
            </a:r>
            <a:endParaRPr lang="ru-RU" sz="1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8F9CDB-D9C0-4438-8881-4EA702C90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56" y="1325563"/>
            <a:ext cx="9705843" cy="4851400"/>
          </a:xfrm>
        </p:spPr>
      </p:pic>
    </p:spTree>
    <p:extLst>
      <p:ext uri="{BB962C8B-B14F-4D97-AF65-F5344CB8AC3E}">
        <p14:creationId xmlns:p14="http://schemas.microsoft.com/office/powerpoint/2010/main" val="37314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20" y="101600"/>
            <a:ext cx="10063480" cy="518160"/>
          </a:xfrm>
        </p:spPr>
        <p:txBody>
          <a:bodyPr>
            <a:normAutofit/>
          </a:bodyPr>
          <a:lstStyle/>
          <a:p>
            <a:r>
              <a:rPr lang="fr-FR" sz="1600" dirty="0"/>
              <a:t>CSS pour donner du style à notre HEADER</a:t>
            </a:r>
            <a:endParaRPr lang="ru-RU" sz="15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02840D-E1BC-48E9-AE34-8E84DF5D4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619760"/>
            <a:ext cx="9814560" cy="5902960"/>
          </a:xfrm>
        </p:spPr>
      </p:pic>
    </p:spTree>
    <p:extLst>
      <p:ext uri="{BB962C8B-B14F-4D97-AF65-F5344CB8AC3E}">
        <p14:creationId xmlns:p14="http://schemas.microsoft.com/office/powerpoint/2010/main" val="311945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1" cy="726629"/>
          </a:xfrm>
        </p:spPr>
        <p:txBody>
          <a:bodyPr>
            <a:normAutofit/>
          </a:bodyPr>
          <a:lstStyle/>
          <a:p>
            <a:r>
              <a:rPr lang="fr-FR" sz="1500" dirty="0" err="1"/>
              <a:t>Search_form</a:t>
            </a:r>
            <a:r>
              <a:rPr lang="fr-FR" sz="1500" dirty="0"/>
              <a:t> pour créer la forme de recherche sur notre site (+2 </a:t>
            </a:r>
            <a:r>
              <a:rPr lang="fr-FR" sz="1500" dirty="0" err="1"/>
              <a:t>icons</a:t>
            </a:r>
            <a:r>
              <a:rPr lang="fr-FR" sz="1500" dirty="0"/>
              <a:t>) (HTML)</a:t>
            </a:r>
            <a:endParaRPr lang="ru-RU" sz="15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05A1AE-B44E-4AB6-A024-19DA6CC9E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07667"/>
            <a:ext cx="10193323" cy="3332113"/>
          </a:xfrm>
        </p:spPr>
      </p:pic>
    </p:spTree>
    <p:extLst>
      <p:ext uri="{BB962C8B-B14F-4D97-AF65-F5344CB8AC3E}">
        <p14:creationId xmlns:p14="http://schemas.microsoft.com/office/powerpoint/2010/main" val="327555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38" y="101600"/>
            <a:ext cx="10144761" cy="518160"/>
          </a:xfrm>
        </p:spPr>
        <p:txBody>
          <a:bodyPr>
            <a:normAutofit/>
          </a:bodyPr>
          <a:lstStyle/>
          <a:p>
            <a:r>
              <a:rPr lang="fr-FR" sz="1600" dirty="0"/>
              <a:t>CSS pour donner du style à notre FORME DE RECHERCHE</a:t>
            </a:r>
            <a:endParaRPr lang="ru-RU" sz="15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F53C3A-62F0-4C83-92AF-F3523917C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39" y="690880"/>
            <a:ext cx="9631681" cy="5791200"/>
          </a:xfrm>
        </p:spPr>
      </p:pic>
    </p:spTree>
    <p:extLst>
      <p:ext uri="{BB962C8B-B14F-4D97-AF65-F5344CB8AC3E}">
        <p14:creationId xmlns:p14="http://schemas.microsoft.com/office/powerpoint/2010/main" val="395453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80"/>
            <a:ext cx="10515600" cy="762000"/>
          </a:xfrm>
        </p:spPr>
        <p:txBody>
          <a:bodyPr>
            <a:normAutofit/>
          </a:bodyPr>
          <a:lstStyle/>
          <a:p>
            <a:r>
              <a:rPr lang="fr-FR" sz="1500" dirty="0"/>
              <a:t>Également les filtres ont été rajoutés. J’ai utilisé les balises  &lt;div&gt;, &lt;</a:t>
            </a:r>
            <a:r>
              <a:rPr lang="fr-FR" sz="1500" dirty="0" err="1"/>
              <a:t>span</a:t>
            </a:r>
            <a:r>
              <a:rPr lang="fr-FR" sz="1500" dirty="0"/>
              <a:t>&gt; dans la &lt;section&gt; (HTML)</a:t>
            </a:r>
            <a:endParaRPr lang="ru-RU" sz="15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9B4099-9343-491B-ADE9-80A858F24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762000"/>
            <a:ext cx="9682080" cy="5414963"/>
          </a:xfrm>
        </p:spPr>
      </p:pic>
    </p:spTree>
    <p:extLst>
      <p:ext uri="{BB962C8B-B14F-4D97-AF65-F5344CB8AC3E}">
        <p14:creationId xmlns:p14="http://schemas.microsoft.com/office/powerpoint/2010/main" val="339864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38" y="101600"/>
            <a:ext cx="10144761" cy="518160"/>
          </a:xfrm>
        </p:spPr>
        <p:txBody>
          <a:bodyPr>
            <a:normAutofit/>
          </a:bodyPr>
          <a:lstStyle/>
          <a:p>
            <a:r>
              <a:rPr lang="fr-FR" sz="1600" dirty="0"/>
              <a:t>Les balises CSS pour rendre nos filtres comme dans la maquette.</a:t>
            </a:r>
            <a:endParaRPr lang="ru-RU" sz="15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F53C3A-62F0-4C83-92AF-F3523917C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39" y="690880"/>
            <a:ext cx="9631681" cy="5791200"/>
          </a:xfrm>
        </p:spPr>
      </p:pic>
    </p:spTree>
    <p:extLst>
      <p:ext uri="{BB962C8B-B14F-4D97-AF65-F5344CB8AC3E}">
        <p14:creationId xmlns:p14="http://schemas.microsoft.com/office/powerpoint/2010/main" val="73850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80"/>
            <a:ext cx="10515600" cy="762000"/>
          </a:xfrm>
        </p:spPr>
        <p:txBody>
          <a:bodyPr>
            <a:normAutofit/>
          </a:bodyPr>
          <a:lstStyle/>
          <a:p>
            <a:r>
              <a:rPr lang="fr-FR" sz="1500" dirty="0"/>
              <a:t>Les </a:t>
            </a:r>
            <a:r>
              <a:rPr lang="fr-FR" sz="1500" dirty="0" err="1"/>
              <a:t>cards</a:t>
            </a:r>
            <a:r>
              <a:rPr lang="fr-FR" sz="1500" dirty="0"/>
              <a:t> «d’</a:t>
            </a:r>
            <a:r>
              <a:rPr lang="fr-FR" sz="1500" dirty="0" err="1"/>
              <a:t>Hebergement</a:t>
            </a:r>
            <a:r>
              <a:rPr lang="fr-FR" sz="1500" dirty="0"/>
              <a:t> à Marseille» (HTML)</a:t>
            </a:r>
            <a:endParaRPr lang="ru-RU" sz="15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DB6E23-2DE6-4A2D-A22D-CDCAF9E1B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31520"/>
            <a:ext cx="10165080" cy="5831840"/>
          </a:xfrm>
        </p:spPr>
      </p:pic>
    </p:spTree>
    <p:extLst>
      <p:ext uri="{BB962C8B-B14F-4D97-AF65-F5344CB8AC3E}">
        <p14:creationId xmlns:p14="http://schemas.microsoft.com/office/powerpoint/2010/main" val="93670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38" y="101600"/>
            <a:ext cx="10144761" cy="518160"/>
          </a:xfrm>
        </p:spPr>
        <p:txBody>
          <a:bodyPr>
            <a:normAutofit/>
          </a:bodyPr>
          <a:lstStyle/>
          <a:p>
            <a:r>
              <a:rPr lang="fr-FR" sz="1600" dirty="0"/>
              <a:t>Le CSS pour les </a:t>
            </a:r>
            <a:r>
              <a:rPr lang="fr-FR" sz="1600" dirty="0" err="1"/>
              <a:t>cards</a:t>
            </a:r>
            <a:r>
              <a:rPr lang="fr-FR" sz="1600" dirty="0"/>
              <a:t>, je l’ai configuré en utilisant </a:t>
            </a:r>
            <a:r>
              <a:rPr lang="fr-FR" sz="1600" dirty="0" err="1"/>
              <a:t>Flexbox</a:t>
            </a:r>
            <a:r>
              <a:rPr lang="fr-FR" sz="1600" dirty="0"/>
              <a:t> </a:t>
            </a:r>
            <a:endParaRPr lang="ru-RU" sz="15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4DA03D-75C2-45DD-BC3E-C9032FF22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38" y="619760"/>
            <a:ext cx="10144761" cy="5984240"/>
          </a:xfrm>
        </p:spPr>
      </p:pic>
    </p:spTree>
    <p:extLst>
      <p:ext uri="{BB962C8B-B14F-4D97-AF65-F5344CB8AC3E}">
        <p14:creationId xmlns:p14="http://schemas.microsoft.com/office/powerpoint/2010/main" val="172065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225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Bahnschrift Condensed</vt:lpstr>
      <vt:lpstr>Bahnschrift Light</vt:lpstr>
      <vt:lpstr>Broadway</vt:lpstr>
      <vt:lpstr>Calibri</vt:lpstr>
      <vt:lpstr>Calibri Light</vt:lpstr>
      <vt:lpstr>Colonna MT</vt:lpstr>
      <vt:lpstr>Montserrat</vt:lpstr>
      <vt:lpstr>Office Theme</vt:lpstr>
      <vt:lpstr>   PROJET 2   « Transformez une maquette en site web »  </vt:lpstr>
      <vt:lpstr>Dans header j’ai utilisé la balise &lt;nav&gt;, comme navigation, pour créer mes 3 boutons liens (hébergement, activités, s’inscrire) (HTML)</vt:lpstr>
      <vt:lpstr>CSS pour donner du style à notre HEADER</vt:lpstr>
      <vt:lpstr>Search_form pour créer la forme de recherche sur notre site (+2 icons) (HTML)</vt:lpstr>
      <vt:lpstr>CSS pour donner du style à notre FORME DE RECHERCHE</vt:lpstr>
      <vt:lpstr>Également les filtres ont été rajoutés. J’ai utilisé les balises  &lt;div&gt;, &lt;span&gt; dans la &lt;section&gt; (HTML)</vt:lpstr>
      <vt:lpstr>Les balises CSS pour rendre nos filtres comme dans la maquette.</vt:lpstr>
      <vt:lpstr>Les cards «d’Hebergement à Marseille» (HTML)</vt:lpstr>
      <vt:lpstr>Le CSS pour les cards, je l’ai configuré en utilisant Flexbox </vt:lpstr>
      <vt:lpstr>Les cards «d’Activités» ont été fait de la même manière  (HTML)</vt:lpstr>
      <vt:lpstr>Les cards «d’Activités» ont été fait de la même manière, en plus pour ces cards j’ai configuré la «responsive» pour tous les types d’écrans.</vt:lpstr>
      <vt:lpstr>Pour finir, le «FOOTER» de notre site (HTML)</vt:lpstr>
      <vt:lpstr>CSS pour le «FOOTER» de notre site, également la «responsive» mise en place  pour tous les types d’écrans.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OC</dc:title>
  <dc:creator>Sergiy Mirochnyk</dc:creator>
  <cp:lastModifiedBy>Sergiy Mirochnyk</cp:lastModifiedBy>
  <cp:revision>10</cp:revision>
  <dcterms:created xsi:type="dcterms:W3CDTF">2021-05-04T17:49:30Z</dcterms:created>
  <dcterms:modified xsi:type="dcterms:W3CDTF">2021-05-09T18:01:43Z</dcterms:modified>
</cp:coreProperties>
</file>