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61" r:id="rId5"/>
    <p:sldId id="258" r:id="rId6"/>
    <p:sldId id="262" r:id="rId7"/>
    <p:sldId id="259" r:id="rId8"/>
    <p:sldId id="27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>
        <p:scale>
          <a:sx n="100" d="100"/>
          <a:sy n="100" d="100"/>
        </p:scale>
        <p:origin x="-178" y="-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C727-13D3-44C7-BED9-02223521C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BD380-CE97-4509-AEA9-88161F536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2FB35-1CDE-47F6-AAEA-5FA13D9E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F3CF7-4D53-4546-95C4-DB2505DA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DC36-E510-4663-AE5C-D40BDBA1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18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0C39-B5DF-454D-A141-8136F61A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3F30C-4195-423D-8696-031A68A99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E1E3B-2F65-4AAE-835E-4B3C58C1B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2F542-4B20-4783-9EA7-F74BE80E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1B768-7ED5-4CB1-B85B-91E640FAC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06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1F6C8C-246C-425B-B5B2-F893B4A76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DE6C5-F581-4036-A457-93BC63E68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001CB-CAE0-45DA-A6A7-9B0E07B2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6105A-F48E-4026-AA8B-34D9682D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8D78F-B9C2-4C0E-BFB0-60D98756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96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E69E-21DE-43B8-BA04-D0953867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48D52-B0CD-4095-B5E3-21E3A33B2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01A9A-2097-4FE5-85B4-250B7F3C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D66D1-435C-4A95-98F2-572A793E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43D6A-9804-40C1-BB8B-56AA7282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74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8A19-7256-4661-BD04-7D2D95F4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8F2AA-2DF5-4767-8DC5-0ABB5ED88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738C3-3EE1-41FE-B04A-7D7BE67E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EE918-C582-4874-9CF9-23B722D7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DC38-CC8D-4736-9ADB-6AAB9DB0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47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131EC-8E43-4882-AAC8-BE5562D7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04C4E-6BB7-448A-A2B3-8FB79C07A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A68C1-A7C7-4A65-ADA7-2BADBD806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7D75C-CA3E-4AB4-A28D-4441A5EB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75055-915C-4F50-BE97-63639F71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62E6A-9AD2-4C24-9233-7906DAB2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50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E544-EE64-47D4-95F8-EF50163B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81055-E319-4A6E-BBD3-0073D6B73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98E90-8B1B-4BAE-AB96-B01E9F86B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35617-76CB-4889-B66B-92C41B9BA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72654-6472-4077-BB74-DCC5871FD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6B2EB-21E2-48F1-AAC6-600135146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B802F0-AB37-4688-97F4-4761FEA6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4CDFAD-14A4-42BD-A6E2-EEA950D0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86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7182C-6144-41DF-B968-4D944B89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EEFE0-C68A-4FC2-BE33-991D7A67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3E57-D6A9-4F2F-AF4B-C63C038E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CE64D-D70A-4794-8FBC-1F717758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17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32F21D-1005-4768-B6B5-7B31048E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4A1BA9-3772-4450-A509-B748ACE3C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D0573-96CD-413F-A9B5-9B8AE53A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9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782F-87CD-407B-A922-DB083D1D9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7942-DFC2-43F2-81F0-EC8BCBCC3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1F513-1D39-4A35-B20A-D2CA82F64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3B77A-2286-4E99-BF52-18FD5905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1EC10-782C-485B-8FBE-5B9D97B1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85274-96BF-4397-9399-559FBBAC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B386-9EE2-4D62-9823-ECDF05C0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314613-463F-4094-A971-FB01BF4E1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76311-6FE9-4098-A4A6-C27252EB6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A71B4-1142-4A3F-89E2-5F50F4848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E1C-FC9C-4CA1-89DF-7703407434D4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4A8C0-E9B6-4001-BF8C-1EA52BC7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76D90-6504-404E-8514-319A352B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70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DF8888-E109-4735-9BAD-5CD3C5E5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C7486-E1CE-4F99-AA8B-203B3D38D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C21D9-B9DF-41B3-AC2D-30B053114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D1E1C-FC9C-4CA1-89DF-7703407434D4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61586-FF68-4B6E-BB42-51D3B1F0D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9FF5D-F35E-4B0B-BFDC-2616935FE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F223C-DF4B-4176-BCA7-C8BE4736C4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78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D6DD-843F-4E0A-9758-7A6405B08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08015"/>
            <a:ext cx="9144000" cy="2877424"/>
          </a:xfrm>
        </p:spPr>
        <p:txBody>
          <a:bodyPr>
            <a:normAutofit fontScale="90000"/>
          </a:bodyPr>
          <a:lstStyle/>
          <a:p>
            <a:br>
              <a:rPr lang="ru-RU" b="1" dirty="0">
                <a:solidFill>
                  <a:schemeClr val="accent5">
                    <a:lumMod val="50000"/>
                  </a:schemeClr>
                </a:solidFill>
                <a:latin typeface="Broadway" panose="04040905080B02020502" pitchFamily="82" charset="0"/>
              </a:rPr>
            </a:br>
            <a:br>
              <a:rPr lang="ru-RU" b="1" dirty="0">
                <a:solidFill>
                  <a:schemeClr val="accent5">
                    <a:lumMod val="50000"/>
                  </a:schemeClr>
                </a:solidFill>
                <a:latin typeface="Broadway" panose="04040905080B02020502" pitchFamily="82" charset="0"/>
              </a:rPr>
            </a:br>
            <a:br>
              <a:rPr lang="ru-RU" b="1" dirty="0">
                <a:solidFill>
                  <a:schemeClr val="accent5">
                    <a:lumMod val="50000"/>
                  </a:schemeClr>
                </a:solidFill>
                <a:latin typeface="Broadway" panose="04040905080B02020502" pitchFamily="82" charset="0"/>
              </a:rPr>
            </a:br>
            <a:r>
              <a:rPr lang="fr-FR" b="1" dirty="0">
                <a:solidFill>
                  <a:schemeClr val="accent5">
                    <a:lumMod val="50000"/>
                  </a:schemeClr>
                </a:solidFill>
                <a:latin typeface="Broadway" panose="04040905080B02020502" pitchFamily="82" charset="0"/>
              </a:rPr>
              <a:t>PROJET 2</a:t>
            </a:r>
            <a:br>
              <a:rPr lang="ru-RU" b="1" dirty="0">
                <a:solidFill>
                  <a:schemeClr val="accent5">
                    <a:lumMod val="50000"/>
                  </a:schemeClr>
                </a:solidFill>
                <a:latin typeface="Broadway" panose="04040905080B02020502" pitchFamily="82" charset="0"/>
              </a:rPr>
            </a:br>
            <a:r>
              <a:rPr lang="fr-FR" sz="4400" b="1" dirty="0">
                <a:solidFill>
                  <a:schemeClr val="accent5">
                    <a:lumMod val="50000"/>
                  </a:schemeClr>
                </a:solidFill>
                <a:latin typeface="Bahnschrift Light" panose="020B0502040204020203" pitchFamily="34" charset="0"/>
              </a:rPr>
              <a:t> </a:t>
            </a:r>
            <a:br>
              <a:rPr lang="fr-FR" sz="4400" b="1" dirty="0">
                <a:solidFill>
                  <a:schemeClr val="accent5">
                    <a:lumMod val="50000"/>
                  </a:schemeClr>
                </a:solidFill>
                <a:latin typeface="Bahnschrift Light" panose="020B0502040204020203" pitchFamily="34" charset="0"/>
              </a:rPr>
            </a:br>
            <a:r>
              <a:rPr lang="fr-FR" sz="5000" b="1" dirty="0">
                <a:solidFill>
                  <a:schemeClr val="bg1">
                    <a:lumMod val="75000"/>
                  </a:schemeClr>
                </a:solidFill>
                <a:highlight>
                  <a:srgbClr val="000080"/>
                </a:highlight>
                <a:latin typeface="Bahnschrift Condensed" panose="020B0502040204020203" pitchFamily="34" charset="0"/>
              </a:rPr>
              <a:t>« </a:t>
            </a:r>
            <a:r>
              <a:rPr lang="fr-FR" sz="5000" b="1" i="0" dirty="0">
                <a:solidFill>
                  <a:schemeClr val="bg1">
                    <a:lumMod val="75000"/>
                  </a:schemeClr>
                </a:solidFill>
                <a:effectLst/>
                <a:highlight>
                  <a:srgbClr val="000080"/>
                </a:highlight>
                <a:latin typeface="Bahnschrift Condensed" panose="020B0502040204020203" pitchFamily="34" charset="0"/>
              </a:rPr>
              <a:t>Transformez une maquette en site web » </a:t>
            </a:r>
            <a:br>
              <a:rPr lang="fr-FR" b="1" i="0" dirty="0">
                <a:effectLst/>
                <a:latin typeface="Montserrat"/>
              </a:rPr>
            </a:br>
            <a:endParaRPr lang="ru-RU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194FA-EAD3-49D3-A2FD-DB7BFD831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288" y="3602037"/>
            <a:ext cx="9820712" cy="2488369"/>
          </a:xfrm>
        </p:spPr>
        <p:txBody>
          <a:bodyPr>
            <a:normAutofit/>
          </a:bodyPr>
          <a:lstStyle/>
          <a:p>
            <a:pPr algn="r"/>
            <a:endParaRPr lang="fr-FR" dirty="0"/>
          </a:p>
          <a:p>
            <a:pPr algn="r"/>
            <a:endParaRPr lang="fr-FR" dirty="0"/>
          </a:p>
          <a:p>
            <a:pPr algn="l"/>
            <a:endParaRPr lang="fr-FR" dirty="0">
              <a:solidFill>
                <a:srgbClr val="FF6600"/>
              </a:solidFill>
              <a:latin typeface="Colonna MT" panose="04020805060202030203" pitchFamily="82" charset="0"/>
            </a:endParaRPr>
          </a:p>
          <a:p>
            <a:pPr algn="l"/>
            <a:r>
              <a:rPr lang="fr-FR" dirty="0">
                <a:solidFill>
                  <a:srgbClr val="FF6600"/>
                </a:solidFill>
                <a:latin typeface="Colonna MT" panose="04020805060202030203" pitchFamily="82" charset="0"/>
              </a:rPr>
              <a:t>	  </a:t>
            </a:r>
            <a:r>
              <a:rPr lang="fr-FR" b="1" dirty="0">
                <a:solidFill>
                  <a:srgbClr val="FF6600"/>
                </a:solidFill>
                <a:latin typeface="Colonna MT" panose="04020805060202030203" pitchFamily="82" charset="0"/>
              </a:rPr>
              <a:t>MIROCHNYK Sergiy</a:t>
            </a:r>
            <a:endParaRPr lang="ru-RU" b="1" dirty="0">
              <a:solidFill>
                <a:srgbClr val="FF66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1BA125-00DF-44DE-99A7-708787454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9" y="35654"/>
            <a:ext cx="1358785" cy="83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95-1527-428D-9FC0-AFFF02A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956" y="159391"/>
            <a:ext cx="10142290" cy="981513"/>
          </a:xfrm>
        </p:spPr>
        <p:txBody>
          <a:bodyPr>
            <a:normAutofit/>
          </a:bodyPr>
          <a:lstStyle/>
          <a:p>
            <a:r>
              <a:rPr lang="fr-FR" sz="1400" b="1" dirty="0">
                <a:highlight>
                  <a:srgbClr val="FF66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je l’ai * téléchargé de son site officiel, puis l’installation sur PC ; 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  * la création de compte sur GitHub avec Repository nommé 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/SergiyMirochnyk_2_30032021 pour P2</a:t>
            </a:r>
            <a:br>
              <a:rPr lang="fr-FR" sz="1500" dirty="0">
                <a:latin typeface="Bahnschrift SemiLight" panose="020B0502040204020203" pitchFamily="34" charset="0"/>
              </a:rPr>
            </a:br>
            <a:r>
              <a:rPr lang="fr-FR" sz="1500" dirty="0">
                <a:latin typeface="Bahnschrift SemiLight" panose="020B0502040204020203" pitchFamily="34" charset="0"/>
              </a:rPr>
              <a:t>        </a:t>
            </a:r>
            <a:endParaRPr lang="ru-RU" sz="1500" dirty="0">
              <a:latin typeface="Bahnschrift SemiLight" panose="020B0502040204020203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FB16BC-11E2-42B4-AA28-8BF5F3659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74" y="880845"/>
            <a:ext cx="8187654" cy="5721291"/>
          </a:xfrm>
        </p:spPr>
      </p:pic>
    </p:spTree>
    <p:extLst>
      <p:ext uri="{BB962C8B-B14F-4D97-AF65-F5344CB8AC3E}">
        <p14:creationId xmlns:p14="http://schemas.microsoft.com/office/powerpoint/2010/main" val="373143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95-1527-428D-9FC0-AFFF02A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19" y="159391"/>
            <a:ext cx="9539681" cy="981513"/>
          </a:xfrm>
        </p:spPr>
        <p:txBody>
          <a:bodyPr>
            <a:normAutofit/>
          </a:bodyPr>
          <a:lstStyle/>
          <a:p>
            <a:r>
              <a:rPr lang="fr-FR" sz="1400" b="1" dirty="0">
                <a:highlight>
                  <a:srgbClr val="FF660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VISUAL STUDIO: </a:t>
            </a:r>
            <a: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  <a:t>* l’installation Visual Studio et ses plugins </a:t>
            </a:r>
            <a:b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  <a:t>	      * création des fichiers : </a:t>
            </a:r>
            <a:r>
              <a:rPr lang="fr-FR" sz="1400" i="1" dirty="0">
                <a:latin typeface="Consolas" panose="020B0609020204030204" pitchFamily="49" charset="0"/>
                <a:cs typeface="Arial" panose="020B0604020202020204" pitchFamily="34" charset="0"/>
              </a:rPr>
              <a:t>index.html ; index.css </a:t>
            </a:r>
            <a:br>
              <a:rPr lang="fr-FR" sz="1500" dirty="0">
                <a:latin typeface="Consolas" panose="020B0609020204030204" pitchFamily="49" charset="0"/>
              </a:rPr>
            </a:br>
            <a:r>
              <a:rPr lang="fr-FR" sz="1500" dirty="0">
                <a:latin typeface="Consolas" panose="020B0609020204030204" pitchFamily="49" charset="0"/>
              </a:rPr>
              <a:t>        </a:t>
            </a:r>
            <a:endParaRPr lang="ru-RU" sz="1500" dirty="0">
              <a:latin typeface="Consolas" panose="020B0609020204030204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05E9D6-56B6-4DF0-BB5B-E5988FE22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721" y="910680"/>
            <a:ext cx="7350340" cy="5787929"/>
          </a:xfrm>
        </p:spPr>
      </p:pic>
    </p:spTree>
    <p:extLst>
      <p:ext uri="{BB962C8B-B14F-4D97-AF65-F5344CB8AC3E}">
        <p14:creationId xmlns:p14="http://schemas.microsoft.com/office/powerpoint/2010/main" val="262733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95-1527-428D-9FC0-AFFF02A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320" y="101600"/>
            <a:ext cx="10063480" cy="518160"/>
          </a:xfrm>
        </p:spPr>
        <p:txBody>
          <a:bodyPr>
            <a:normAutofit/>
          </a:bodyPr>
          <a:lstStyle/>
          <a:p>
            <a:endParaRPr lang="ru-RU" sz="15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02840D-E1BC-48E9-AE34-8E84DF5D4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20" y="274321"/>
            <a:ext cx="9112029" cy="6289040"/>
          </a:xfrm>
        </p:spPr>
      </p:pic>
    </p:spTree>
    <p:extLst>
      <p:ext uri="{BB962C8B-B14F-4D97-AF65-F5344CB8AC3E}">
        <p14:creationId xmlns:p14="http://schemas.microsoft.com/office/powerpoint/2010/main" val="311945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95-1527-428D-9FC0-AFFF02A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639" y="132081"/>
            <a:ext cx="11170921" cy="1194306"/>
          </a:xfrm>
        </p:spPr>
        <p:txBody>
          <a:bodyPr>
            <a:normAutofit/>
          </a:bodyPr>
          <a:lstStyle/>
          <a:p>
            <a:r>
              <a:rPr lang="fr-FR" sz="1400" b="1" dirty="0">
                <a:highlight>
                  <a:srgbClr val="FF660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W3:</a:t>
            </a:r>
            <a:r>
              <a:rPr lang="fr-FR" sz="1400" b="1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  <a:t>À la fin de création de code pour l’environnement Desktop, Mobile et </a:t>
            </a:r>
            <a:r>
              <a:rPr lang="fr-F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Ipad</a:t>
            </a:r>
            <a: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  <a:t>, j’ai vérifié mon code HTML </a:t>
            </a:r>
            <a:b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  <a:t>     et CSS sur le site </a:t>
            </a:r>
            <a:r>
              <a:rPr lang="fr-FR" sz="1400" i="1" dirty="0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https://validator.w3.org/</a:t>
            </a:r>
            <a:r>
              <a:rPr lang="fr-FR" sz="1400" i="1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ru-RU" sz="1400" i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37B075-024D-4255-99FC-B50F15C77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1" y="1209040"/>
            <a:ext cx="7455998" cy="5252720"/>
          </a:xfrm>
        </p:spPr>
      </p:pic>
    </p:spTree>
    <p:extLst>
      <p:ext uri="{BB962C8B-B14F-4D97-AF65-F5344CB8AC3E}">
        <p14:creationId xmlns:p14="http://schemas.microsoft.com/office/powerpoint/2010/main" val="327555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95-1527-428D-9FC0-AFFF02A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60" y="285227"/>
            <a:ext cx="11714480" cy="679508"/>
          </a:xfrm>
        </p:spPr>
        <p:txBody>
          <a:bodyPr>
            <a:normAutofit/>
          </a:bodyPr>
          <a:lstStyle/>
          <a:p>
            <a:r>
              <a:rPr lang="fr-FR" sz="1400" dirty="0">
                <a:highlight>
                  <a:srgbClr val="FF660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GIT PAGES:  </a:t>
            </a:r>
            <a: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  <a:t>* responsive vérification de versions </a:t>
            </a:r>
            <a:r>
              <a:rPr lang="fr-F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Ipad</a:t>
            </a:r>
            <a: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  <a:t> et Mobile </a:t>
            </a:r>
            <a:b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  <a:t>	   * hébergement de site P2 sur GitHub Pages: </a:t>
            </a:r>
            <a:r>
              <a:rPr lang="fr-FR" sz="1400" i="1" dirty="0">
                <a:latin typeface="Consolas" panose="020B0609020204030204" pitchFamily="49" charset="0"/>
                <a:cs typeface="Arial" panose="020B0604020202020204" pitchFamily="34" charset="0"/>
              </a:rPr>
              <a:t>https://sergemiro.github.io/sergiyMirochnyk_2_30032021/  </a:t>
            </a:r>
            <a:b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fr-FR" sz="1400" dirty="0">
                <a:latin typeface="Consolas" panose="020B0609020204030204" pitchFamily="49" charset="0"/>
                <a:cs typeface="Arial" panose="020B0604020202020204" pitchFamily="34" charset="0"/>
              </a:rPr>
              <a:t>	   * l’envoi de mon dossier P2 à la soutenance</a:t>
            </a:r>
            <a:endParaRPr lang="ru-RU" sz="14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799EEA0-9857-4369-95FF-01B00F45E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60" y="1046618"/>
            <a:ext cx="4958080" cy="5811381"/>
          </a:xfrm>
        </p:spPr>
      </p:pic>
      <p:pic>
        <p:nvPicPr>
          <p:cNvPr id="12" name="Content Placeholder 10">
            <a:extLst>
              <a:ext uri="{FF2B5EF4-FFF2-40B4-BE49-F238E27FC236}">
                <a16:creationId xmlns:a16="http://schemas.microsoft.com/office/drawing/2014/main" id="{1CBC214C-7290-47FC-A802-E497B9AA4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0960" y="1046619"/>
            <a:ext cx="2936240" cy="570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35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95-1527-428D-9FC0-AFFF02A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280"/>
            <a:ext cx="10515600" cy="762000"/>
          </a:xfrm>
        </p:spPr>
        <p:txBody>
          <a:bodyPr>
            <a:normAutofit/>
          </a:bodyPr>
          <a:lstStyle/>
          <a:p>
            <a:endParaRPr lang="ru-RU" sz="15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211B92-BA76-4840-8109-9EEA0FAC0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1" y="299720"/>
            <a:ext cx="10741037" cy="6258560"/>
          </a:xfrm>
        </p:spPr>
      </p:pic>
    </p:spTree>
    <p:extLst>
      <p:ext uri="{BB962C8B-B14F-4D97-AF65-F5344CB8AC3E}">
        <p14:creationId xmlns:p14="http://schemas.microsoft.com/office/powerpoint/2010/main" val="339864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0DF227-8488-4641-A255-53962A9D5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481" y="946148"/>
            <a:ext cx="4547037" cy="4965704"/>
          </a:xfrm>
        </p:spPr>
      </p:pic>
    </p:spTree>
    <p:extLst>
      <p:ext uri="{BB962C8B-B14F-4D97-AF65-F5344CB8AC3E}">
        <p14:creationId xmlns:p14="http://schemas.microsoft.com/office/powerpoint/2010/main" val="2057897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168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Bahnschrift Condensed</vt:lpstr>
      <vt:lpstr>Bahnschrift Light</vt:lpstr>
      <vt:lpstr>Bahnschrift SemiLight</vt:lpstr>
      <vt:lpstr>Broadway</vt:lpstr>
      <vt:lpstr>Calibri</vt:lpstr>
      <vt:lpstr>Calibri Light</vt:lpstr>
      <vt:lpstr>Colonna MT</vt:lpstr>
      <vt:lpstr>Consolas</vt:lpstr>
      <vt:lpstr>Montserrat</vt:lpstr>
      <vt:lpstr>Office Theme</vt:lpstr>
      <vt:lpstr>   PROJET 2   « Transformez une maquette en site web »  </vt:lpstr>
      <vt:lpstr>GIT:  je l’ai * téléchargé de son site officiel, puis l’installation sur PC ;                    * la création de compte sur GitHub avec Repository nommé /SergiyMirochnyk_2_30032021 pour P2         </vt:lpstr>
      <vt:lpstr>VISUAL STUDIO: * l’installation Visual Studio et ses plugins         * création des fichiers : index.html ; index.css          </vt:lpstr>
      <vt:lpstr>PowerPoint Presentation</vt:lpstr>
      <vt:lpstr>W3:  À la fin de création de code pour l’environnement Desktop, Mobile et Ipad, j’ai vérifié mon code HTML       et CSS sur le site https://validator.w3.org/ </vt:lpstr>
      <vt:lpstr>GIT PAGES:  * responsive vérification de versions Ipad et Mobile      * hébergement de site P2 sur GitHub Pages: https://sergemiro.github.io/sergiyMirochnyk_2_30032021/       * l’envoi de mon dossier P2 à la soutenance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OC</dc:title>
  <dc:creator>Sergiy Mirochnyk</dc:creator>
  <cp:lastModifiedBy>Sergiy Mirochnyk</cp:lastModifiedBy>
  <cp:revision>25</cp:revision>
  <dcterms:created xsi:type="dcterms:W3CDTF">2021-05-04T17:49:30Z</dcterms:created>
  <dcterms:modified xsi:type="dcterms:W3CDTF">2021-05-10T16:51:54Z</dcterms:modified>
</cp:coreProperties>
</file>