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7" r:id="rId5"/>
    <p:sldId id="257" r:id="rId6"/>
    <p:sldId id="258" r:id="rId7"/>
    <p:sldId id="275" r:id="rId8"/>
    <p:sldId id="276" r:id="rId9"/>
    <p:sldId id="262" r:id="rId10"/>
    <p:sldId id="278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5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C727-13D3-44C7-BED9-02223521C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BD380-CE97-4509-AEA9-88161F536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FB35-1CDE-47F6-AAEA-5FA13D9E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3CF7-4D53-4546-95C4-DB2505D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DC36-E510-4663-AE5C-D40BDBA1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18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0C39-B5DF-454D-A141-8136F61A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3F30C-4195-423D-8696-031A68A9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E1E3B-2F65-4AAE-835E-4B3C58C1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F542-4B20-4783-9EA7-F74BE80E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B768-7ED5-4CB1-B85B-91E640FA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6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F6C8C-246C-425B-B5B2-F893B4A76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DE6C5-F581-4036-A457-93BC63E68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01CB-CAE0-45DA-A6A7-9B0E07B2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105A-F48E-4026-AA8B-34D9682D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D78F-B9C2-4C0E-BFB0-60D98756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96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E69E-21DE-43B8-BA04-D0953867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8D52-B0CD-4095-B5E3-21E3A33B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01A9A-2097-4FE5-85B4-250B7F3C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66D1-435C-4A95-98F2-572A793E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43D6A-9804-40C1-BB8B-56AA728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8A19-7256-4661-BD04-7D2D95F4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8F2AA-2DF5-4767-8DC5-0ABB5ED88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38C3-3EE1-41FE-B04A-7D7BE67E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E918-C582-4874-9CF9-23B722D7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DC38-CC8D-4736-9ADB-6AAB9DB0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47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31EC-8E43-4882-AAC8-BE5562D7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4C4E-6BB7-448A-A2B3-8FB79C07A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A68C1-A7C7-4A65-ADA7-2BADBD806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D75C-CA3E-4AB4-A28D-4441A5EB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75055-915C-4F50-BE97-63639F71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2E6A-9AD2-4C24-9233-7906DAB2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0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E544-EE64-47D4-95F8-EF50163B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1055-E319-4A6E-BBD3-0073D6B73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98E90-8B1B-4BAE-AB96-B01E9F86B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35617-76CB-4889-B66B-92C41B9BA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72654-6472-4077-BB74-DCC5871FD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6B2EB-21E2-48F1-AAC6-60013514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802F0-AB37-4688-97F4-4761FEA6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CDFAD-14A4-42BD-A6E2-EEA950D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86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82C-6144-41DF-B968-4D944B89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EEFE0-C68A-4FC2-BE33-991D7A67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3E57-D6A9-4F2F-AF4B-C63C038E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CE64D-D70A-4794-8FBC-1F717758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7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2F21D-1005-4768-B6B5-7B31048E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A1BA9-3772-4450-A509-B748ACE3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D0573-96CD-413F-A9B5-9B8AE53A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782F-87CD-407B-A922-DB083D1D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7942-DFC2-43F2-81F0-EC8BCBCC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F513-1D39-4A35-B20A-D2CA82F6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B77A-2286-4E99-BF52-18FD5905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1EC10-782C-485B-8FBE-5B9D97B1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85274-96BF-4397-9399-559FBBAC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B386-9EE2-4D62-9823-ECDF05C0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14613-463F-4094-A971-FB01BF4E1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76311-6FE9-4098-A4A6-C27252EB6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A71B4-1142-4A3F-89E2-5F50F484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4A8C0-E9B6-4001-BF8C-1EA52BC7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76D90-6504-404E-8514-319A352B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F8888-E109-4735-9BAD-5CD3C5E5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7486-E1CE-4F99-AA8B-203B3D38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21D9-B9DF-41B3-AC2D-30B053114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1E1C-FC9C-4CA1-89DF-7703407434D4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1586-FF68-4B6E-BB42-51D3B1F0D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FF5D-F35E-4B0B-BFDC-2616935FE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8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D6DD-843F-4E0A-9758-7A6405B0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3" y="816429"/>
            <a:ext cx="10798629" cy="5225142"/>
          </a:xfr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b="1" dirty="0">
                <a:solidFill>
                  <a:srgbClr val="FF6600"/>
                </a:solidFill>
                <a:latin typeface="Broadway" panose="04040905080B02020502" pitchFamily="82" charset="0"/>
              </a:rPr>
              <a:t>PROJET 3</a:t>
            </a:r>
            <a:b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</a:br>
            <a:br>
              <a:rPr lang="fr-FR" b="1" i="0" dirty="0">
                <a:effectLst/>
                <a:latin typeface="Montserrat"/>
              </a:rPr>
            </a:br>
            <a:b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</a:br>
            <a:r>
              <a:rPr lang="fr-F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 </a:t>
            </a:r>
            <a:br>
              <a:rPr lang="fr-FR" b="1" i="0" dirty="0">
                <a:effectLst/>
                <a:latin typeface="Montserrat"/>
              </a:rPr>
            </a:b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194FA-EAD3-49D3-A2FD-DB7BFD831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324" y="5232884"/>
            <a:ext cx="4299478" cy="66075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6600"/>
                </a:solidFill>
                <a:latin typeface="Colonna MT" panose="04020805060202030203" pitchFamily="82" charset="0"/>
              </a:rPr>
              <a:t>  </a:t>
            </a:r>
            <a:r>
              <a:rPr lang="fr-FR" b="1" dirty="0">
                <a:solidFill>
                  <a:srgbClr val="FF6600"/>
                </a:solidFill>
                <a:latin typeface="Colonna MT" panose="04020805060202030203" pitchFamily="82" charset="0"/>
              </a:rPr>
              <a:t>MIROCHNYK Sergiy</a:t>
            </a:r>
            <a:endParaRPr lang="ru-RU" b="1" dirty="0">
              <a:solidFill>
                <a:srgbClr val="FF66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BA125-00DF-44DE-99A7-70878745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896" y="105323"/>
            <a:ext cx="1213890" cy="8090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  <a:sp3d>
            <a:bevelT w="152400" h="50800" prst="softRound"/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24BB75-A9CA-4211-93EE-DBDA4751E7FA}"/>
              </a:ext>
            </a:extLst>
          </p:cNvPr>
          <p:cNvSpPr/>
          <p:nvPr/>
        </p:nvSpPr>
        <p:spPr>
          <a:xfrm>
            <a:off x="1207481" y="2915387"/>
            <a:ext cx="97770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i="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Schoolbook" panose="02040604050505020304" pitchFamily="18" charset="0"/>
              </a:rPr>
              <a:t>«Dynamisez une page web </a:t>
            </a:r>
          </a:p>
          <a:p>
            <a:pPr algn="ctr"/>
            <a:r>
              <a:rPr lang="fr-FR" sz="5400" b="1" i="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 Schoolbook" panose="02040604050505020304" pitchFamily="18" charset="0"/>
              </a:rPr>
              <a:t>avec des animations CSS»</a:t>
            </a:r>
            <a:endParaRPr lang="ru-RU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53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80" y="101601"/>
            <a:ext cx="10830560" cy="741680"/>
          </a:xfrm>
        </p:spPr>
        <p:txBody>
          <a:bodyPr>
            <a:norm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2) hébergement de mon P3 sur GitHub Pages: </a:t>
            </a:r>
            <a:r>
              <a:rPr lang="fr-FR" sz="1400" i="1" dirty="0">
                <a:latin typeface="Consolas" panose="020B0609020204030204" pitchFamily="49" charset="0"/>
                <a:cs typeface="Arial" panose="020B0604020202020204" pitchFamily="34" charset="0"/>
              </a:rPr>
              <a:t>https://sergemiro.github.io/sergiyMirochnyk_3_08052021/</a:t>
            </a:r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3) et puis l’envoi de mon dossier P3 à la soutenance</a:t>
            </a:r>
            <a:endParaRPr lang="ru-RU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42CC00-9640-49A2-A031-B0042FE6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38" y="843281"/>
            <a:ext cx="8815702" cy="5757416"/>
          </a:xfrm>
        </p:spPr>
      </p:pic>
    </p:spTree>
    <p:extLst>
      <p:ext uri="{BB962C8B-B14F-4D97-AF65-F5344CB8AC3E}">
        <p14:creationId xmlns:p14="http://schemas.microsoft.com/office/powerpoint/2010/main" val="2154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0DF227-8488-4641-A255-53962A9D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81" y="946148"/>
            <a:ext cx="4547037" cy="4965704"/>
          </a:xfrm>
        </p:spPr>
      </p:pic>
    </p:spTree>
    <p:extLst>
      <p:ext uri="{BB962C8B-B14F-4D97-AF65-F5344CB8AC3E}">
        <p14:creationId xmlns:p14="http://schemas.microsoft.com/office/powerpoint/2010/main" val="205789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15" y="147817"/>
            <a:ext cx="8714064" cy="5582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400" b="1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VISUAL STUDIO: </a:t>
            </a:r>
            <a:br>
              <a:rPr lang="fr-FR" sz="1400" b="1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1) création du code index.html</a:t>
            </a:r>
            <a:endParaRPr lang="ru-RU" sz="1500" dirty="0">
              <a:latin typeface="Consolas" panose="020B0609020204030204" pitchFamily="49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44794A-1D89-4C1A-AD94-A34CC8BB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3" y="706058"/>
            <a:ext cx="9433367" cy="6004126"/>
          </a:xfrm>
        </p:spPr>
      </p:pic>
    </p:spTree>
    <p:extLst>
      <p:ext uri="{BB962C8B-B14F-4D97-AF65-F5344CB8AC3E}">
        <p14:creationId xmlns:p14="http://schemas.microsoft.com/office/powerpoint/2010/main" val="26273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4" y="147817"/>
            <a:ext cx="8494145" cy="558240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) puis la création du code </a:t>
            </a:r>
            <a:r>
              <a:rPr lang="fr-F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index.scss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 en utilisant SSAS</a:t>
            </a:r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ru-RU" sz="1500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F01050-95A8-4BA9-ABC3-D411A49E4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57" y="567159"/>
            <a:ext cx="9213448" cy="6143024"/>
          </a:xfrm>
        </p:spPr>
      </p:pic>
    </p:spTree>
    <p:extLst>
      <p:ext uri="{BB962C8B-B14F-4D97-AF65-F5344CB8AC3E}">
        <p14:creationId xmlns:p14="http://schemas.microsoft.com/office/powerpoint/2010/main" val="304816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4" y="0"/>
            <a:ext cx="9294471" cy="690880"/>
          </a:xfrm>
        </p:spPr>
        <p:txBody>
          <a:bodyPr>
            <a:normAutofit/>
          </a:bodyPr>
          <a:lstStyle/>
          <a:p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ru-RU" sz="1400" dirty="0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) puis la création d’animation à la page d’accueil de P3</a:t>
            </a:r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ru-RU" sz="1500" dirty="0">
              <a:latin typeface="Consolas" panose="020B0609020204030204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BF9DAD-F4C9-4605-BD93-E7B7FD3B9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4" y="568960"/>
            <a:ext cx="9378066" cy="6065520"/>
          </a:xfrm>
        </p:spPr>
      </p:pic>
    </p:spTree>
    <p:extLst>
      <p:ext uri="{BB962C8B-B14F-4D97-AF65-F5344CB8AC3E}">
        <p14:creationId xmlns:p14="http://schemas.microsoft.com/office/powerpoint/2010/main" val="93687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56" y="159391"/>
            <a:ext cx="10142290" cy="981513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b="1" dirty="0">
                <a:highlight>
                  <a:srgbClr val="FF66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PREPROS (préprocesseur qui fait convertir notre fichier SCSS au fichier CSS) :</a:t>
            </a:r>
            <a:br>
              <a:rPr lang="fr-FR" sz="1400" b="1" dirty="0">
                <a:highlight>
                  <a:srgbClr val="FF66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1) téléchargé de son site officiel, puis l’installation sur PC Windows; 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2) la conversion de fichier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index.scss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au index.css pour que les navigateurs puisses lire le Style de notre site, car les navigateurs ne savent pas lire le format *.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scss</a:t>
            </a:r>
            <a:br>
              <a:rPr lang="fr-FR" sz="1500" dirty="0">
                <a:latin typeface="Bahnschrift SemiLight" panose="020B0502040204020203" pitchFamily="34" charset="0"/>
              </a:rPr>
            </a:br>
            <a:r>
              <a:rPr lang="fr-FR" sz="1500" dirty="0">
                <a:latin typeface="Bahnschrift SemiLight" panose="020B0502040204020203" pitchFamily="34" charset="0"/>
              </a:rPr>
              <a:t>        </a:t>
            </a:r>
            <a:endParaRPr lang="ru-RU" sz="1500" dirty="0">
              <a:latin typeface="Bahnschrift SemiLight" panose="020B0502040204020203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3286BB-B5BB-4643-AB1B-1E3F82F60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86" y="949124"/>
            <a:ext cx="9398644" cy="5749485"/>
          </a:xfrm>
        </p:spPr>
      </p:pic>
    </p:spTree>
    <p:extLst>
      <p:ext uri="{BB962C8B-B14F-4D97-AF65-F5344CB8AC3E}">
        <p14:creationId xmlns:p14="http://schemas.microsoft.com/office/powerpoint/2010/main" val="373143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" y="132081"/>
            <a:ext cx="9946640" cy="629919"/>
          </a:xfrm>
        </p:spPr>
        <p:txBody>
          <a:bodyPr>
            <a:normAutofit fontScale="90000"/>
          </a:bodyPr>
          <a:lstStyle/>
          <a:p>
            <a:r>
              <a:rPr lang="fr-FR" sz="1400" b="1" dirty="0" err="1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Validator</a:t>
            </a:r>
            <a:r>
              <a:rPr lang="fr-FR" sz="1400" b="1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W3:</a:t>
            </a:r>
            <a:br>
              <a:rPr lang="fr-FR" sz="1400" b="1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1) à la fin de création de code pour l’environnement Desktop, Mobile et </a:t>
            </a:r>
            <a:r>
              <a:rPr lang="fr-F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Ipad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, j’ai vérifié mon code HTML et CSS sur le site </a:t>
            </a:r>
            <a:r>
              <a:rPr lang="fr-FR" sz="1400" i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https://validator.w3.org/</a:t>
            </a:r>
            <a:r>
              <a:rPr lang="fr-FR" sz="1400" i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ru-RU" sz="1400" i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561FA89-0FAF-4F44-B436-AB0E7FF67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762000"/>
            <a:ext cx="9946640" cy="5750560"/>
          </a:xfrm>
        </p:spPr>
      </p:pic>
    </p:spTree>
    <p:extLst>
      <p:ext uri="{BB962C8B-B14F-4D97-AF65-F5344CB8AC3E}">
        <p14:creationId xmlns:p14="http://schemas.microsoft.com/office/powerpoint/2010/main" val="327555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EA75E3-A7AA-4238-9A27-CB848A3E0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73625"/>
            <a:ext cx="9377680" cy="6219250"/>
          </a:xfrm>
        </p:spPr>
      </p:pic>
    </p:spTree>
    <p:extLst>
      <p:ext uri="{BB962C8B-B14F-4D97-AF65-F5344CB8AC3E}">
        <p14:creationId xmlns:p14="http://schemas.microsoft.com/office/powerpoint/2010/main" val="92667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7E4D9-773F-4193-9F9D-4D2CBCEA7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93" y="0"/>
            <a:ext cx="4569608" cy="332835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8B8EB-0299-46FB-80D7-73CD7AFA2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74" y="0"/>
            <a:ext cx="4569607" cy="33283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607C21-9A8F-4D36-99E3-938BE01A6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93" y="3466612"/>
            <a:ext cx="4569608" cy="3391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066FF5-D003-4E7C-A1B5-E4549F693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75" y="3466612"/>
            <a:ext cx="4569608" cy="3391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096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20" y="101601"/>
            <a:ext cx="10739120" cy="721360"/>
          </a:xfrm>
        </p:spPr>
        <p:txBody>
          <a:bodyPr>
            <a:normAutofit/>
          </a:bodyPr>
          <a:lstStyle/>
          <a:p>
            <a:r>
              <a:rPr lang="fr-FR" sz="1400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GIT PAGES :</a:t>
            </a:r>
            <a:br>
              <a:rPr lang="fr-FR" sz="1400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1) responsive vérification de versions </a:t>
            </a:r>
            <a:r>
              <a:rPr lang="fr-F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Ipad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 et Mobile </a:t>
            </a:r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ru-RU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6A4833C-2170-4CF0-B3BA-1067E8665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728175"/>
            <a:ext cx="3611881" cy="6129825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2E4C36-7E48-4BC5-A191-6E124774B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80" y="822961"/>
            <a:ext cx="2711482" cy="539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3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216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Bahnschrift Light</vt:lpstr>
      <vt:lpstr>Bahnschrift SemiLight</vt:lpstr>
      <vt:lpstr>Broadway</vt:lpstr>
      <vt:lpstr>Calibri</vt:lpstr>
      <vt:lpstr>Calibri Light</vt:lpstr>
      <vt:lpstr>Century Schoolbook</vt:lpstr>
      <vt:lpstr>Colonna MT</vt:lpstr>
      <vt:lpstr>Consolas</vt:lpstr>
      <vt:lpstr>Montserrat</vt:lpstr>
      <vt:lpstr>Wingdings</vt:lpstr>
      <vt:lpstr>Office Theme</vt:lpstr>
      <vt:lpstr>PROJET 3     </vt:lpstr>
      <vt:lpstr>VISUAL STUDIO:  1) création du code index.html</vt:lpstr>
      <vt:lpstr>2) puis la création du code index.scss en utilisant SSAS </vt:lpstr>
      <vt:lpstr> 2) puis la création d’animation à la page d’accueil de P3 </vt:lpstr>
      <vt:lpstr>PREPROS (préprocesseur qui fait convertir notre fichier SCSS au fichier CSS) : 1) téléchargé de son site officiel, puis l’installation sur PC Windows;  2) la conversion de fichier index.scss au index.css pour que les navigateurs puisses lire le Style de notre site, car les navigateurs ne savent pas lire le format *.scss         </vt:lpstr>
      <vt:lpstr>Validator W3: 1) à la fin de création de code pour l’environnement Desktop, Mobile et Ipad, j’ai vérifié mon code HTML et CSS sur le site https://validator.w3.org/ </vt:lpstr>
      <vt:lpstr>PowerPoint Presentation</vt:lpstr>
      <vt:lpstr>PowerPoint Presentation</vt:lpstr>
      <vt:lpstr>GIT PAGES : 1) responsive vérification de versions Ipad et Mobile  </vt:lpstr>
      <vt:lpstr>2) hébergement de mon P3 sur GitHub Pages: https://sergemiro.github.io/sergiyMirochnyk_3_08052021/ 3) et puis l’envoi de mon dossier P3 à la soutenance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OC</dc:title>
  <dc:creator>Sergiy Mirochnyk</dc:creator>
  <cp:lastModifiedBy>Sergiy Mirochnyk</cp:lastModifiedBy>
  <cp:revision>47</cp:revision>
  <dcterms:created xsi:type="dcterms:W3CDTF">2021-05-04T17:49:30Z</dcterms:created>
  <dcterms:modified xsi:type="dcterms:W3CDTF">2021-05-25T12:20:22Z</dcterms:modified>
</cp:coreProperties>
</file>