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91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C625-B1BA-4E93-9C30-C9EF23052F10}" type="datetimeFigureOut">
              <a:rPr kumimoji="1" lang="ja-JP" altLang="en-US" smtClean="0"/>
              <a:t>2012/1/11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BCD8-3195-443D-9CE4-D12D83C34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2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C625-B1BA-4E93-9C30-C9EF23052F10}" type="datetimeFigureOut">
              <a:rPr kumimoji="1" lang="ja-JP" altLang="en-US" smtClean="0"/>
              <a:t>2012/1/11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BCD8-3195-443D-9CE4-D12D83C34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26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C625-B1BA-4E93-9C30-C9EF23052F10}" type="datetimeFigureOut">
              <a:rPr kumimoji="1" lang="ja-JP" altLang="en-US" smtClean="0"/>
              <a:t>2012/1/11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BCD8-3195-443D-9CE4-D12D83C34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93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C625-B1BA-4E93-9C30-C9EF23052F10}" type="datetimeFigureOut">
              <a:rPr kumimoji="1" lang="ja-JP" altLang="en-US" smtClean="0"/>
              <a:t>2012/1/11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BCD8-3195-443D-9CE4-D12D83C34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686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C625-B1BA-4E93-9C30-C9EF23052F10}" type="datetimeFigureOut">
              <a:rPr kumimoji="1" lang="ja-JP" altLang="en-US" smtClean="0"/>
              <a:t>2012/1/11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BCD8-3195-443D-9CE4-D12D83C34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28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C625-B1BA-4E93-9C30-C9EF23052F10}" type="datetimeFigureOut">
              <a:rPr kumimoji="1" lang="ja-JP" altLang="en-US" smtClean="0"/>
              <a:t>2012/1/11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BCD8-3195-443D-9CE4-D12D83C34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2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C625-B1BA-4E93-9C30-C9EF23052F10}" type="datetimeFigureOut">
              <a:rPr kumimoji="1" lang="ja-JP" altLang="en-US" smtClean="0"/>
              <a:t>2012/1/11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BCD8-3195-443D-9CE4-D12D83C34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71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C625-B1BA-4E93-9C30-C9EF23052F10}" type="datetimeFigureOut">
              <a:rPr kumimoji="1" lang="ja-JP" altLang="en-US" smtClean="0"/>
              <a:t>2012/1/11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BCD8-3195-443D-9CE4-D12D83C34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50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C625-B1BA-4E93-9C30-C9EF23052F10}" type="datetimeFigureOut">
              <a:rPr kumimoji="1" lang="ja-JP" altLang="en-US" smtClean="0"/>
              <a:t>2012/1/11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BCD8-3195-443D-9CE4-D12D83C34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16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C625-B1BA-4E93-9C30-C9EF23052F10}" type="datetimeFigureOut">
              <a:rPr kumimoji="1" lang="ja-JP" altLang="en-US" smtClean="0"/>
              <a:t>2012/1/11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BCD8-3195-443D-9CE4-D12D83C34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62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C625-B1BA-4E93-9C30-C9EF23052F10}" type="datetimeFigureOut">
              <a:rPr kumimoji="1" lang="ja-JP" altLang="en-US" smtClean="0"/>
              <a:t>2012/1/11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BCD8-3195-443D-9CE4-D12D83C34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4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9C625-B1BA-4E93-9C30-C9EF23052F10}" type="datetimeFigureOut">
              <a:rPr kumimoji="1" lang="ja-JP" altLang="en-US" smtClean="0"/>
              <a:t>2012/1/11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6BCD8-3195-443D-9CE4-D12D83C34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5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015715" y="715983"/>
            <a:ext cx="3528392" cy="4896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177264" y="692696"/>
            <a:ext cx="360040" cy="4231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939042" y="5229200"/>
            <a:ext cx="539956" cy="360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左中かっこ 6"/>
          <p:cNvSpPr/>
          <p:nvPr/>
        </p:nvSpPr>
        <p:spPr>
          <a:xfrm>
            <a:off x="1763688" y="692696"/>
            <a:ext cx="216024" cy="489654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45835" y="293227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615cm</a:t>
            </a:r>
            <a:endParaRPr kumimoji="1" lang="ja-JP" altLang="en-US" dirty="0"/>
          </a:p>
        </p:txBody>
      </p:sp>
      <p:sp>
        <p:nvSpPr>
          <p:cNvPr id="9" name="左中かっこ 8"/>
          <p:cNvSpPr/>
          <p:nvPr/>
        </p:nvSpPr>
        <p:spPr>
          <a:xfrm rot="16200000">
            <a:off x="3707904" y="3969059"/>
            <a:ext cx="144018" cy="352839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478998" y="580526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362</a:t>
            </a:r>
            <a:r>
              <a:rPr kumimoji="1" lang="en-US" altLang="ja-JP" dirty="0" smtClean="0"/>
              <a:t>cm</a:t>
            </a:r>
            <a:endParaRPr kumimoji="1" lang="ja-JP" altLang="en-US" dirty="0"/>
          </a:p>
        </p:txBody>
      </p:sp>
      <p:sp>
        <p:nvSpPr>
          <p:cNvPr id="11" name="左中かっこ 10"/>
          <p:cNvSpPr/>
          <p:nvPr/>
        </p:nvSpPr>
        <p:spPr>
          <a:xfrm rot="5400000">
            <a:off x="3153966" y="4832160"/>
            <a:ext cx="110107" cy="53995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858603" y="467775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58</a:t>
            </a:r>
            <a:r>
              <a:rPr kumimoji="1" lang="en-US" altLang="ja-JP" dirty="0" smtClean="0"/>
              <a:t>cm</a:t>
            </a:r>
            <a:endParaRPr kumimoji="1" lang="ja-JP" altLang="en-US" dirty="0"/>
          </a:p>
        </p:txBody>
      </p:sp>
      <p:sp>
        <p:nvSpPr>
          <p:cNvPr id="13" name="左中かっこ 12"/>
          <p:cNvSpPr/>
          <p:nvPr/>
        </p:nvSpPr>
        <p:spPr>
          <a:xfrm rot="5400000" flipH="1">
            <a:off x="2417821" y="5468711"/>
            <a:ext cx="156592" cy="88584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123728" y="598993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106</a:t>
            </a:r>
            <a:r>
              <a:rPr kumimoji="1" lang="en-US" altLang="ja-JP" dirty="0" smtClean="0"/>
              <a:t>cm</a:t>
            </a:r>
            <a:endParaRPr kumimoji="1" lang="ja-JP" altLang="en-US" dirty="0"/>
          </a:p>
        </p:txBody>
      </p:sp>
      <p:sp>
        <p:nvSpPr>
          <p:cNvPr id="15" name="左中かっこ 14"/>
          <p:cNvSpPr/>
          <p:nvPr/>
        </p:nvSpPr>
        <p:spPr>
          <a:xfrm rot="10800000">
            <a:off x="3559436" y="5229199"/>
            <a:ext cx="216024" cy="36004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887924" y="521660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45</a:t>
            </a:r>
            <a:r>
              <a:rPr kumimoji="1" lang="en-US" altLang="ja-JP" dirty="0" smtClean="0"/>
              <a:t>cm</a:t>
            </a:r>
            <a:endParaRPr kumimoji="1" lang="ja-JP" altLang="en-US" dirty="0"/>
          </a:p>
        </p:txBody>
      </p:sp>
      <p:sp>
        <p:nvSpPr>
          <p:cNvPr id="17" name="左中かっこ 16"/>
          <p:cNvSpPr/>
          <p:nvPr/>
        </p:nvSpPr>
        <p:spPr>
          <a:xfrm rot="10800000">
            <a:off x="5580112" y="692696"/>
            <a:ext cx="144016" cy="42318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35946" y="70777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55</a:t>
            </a:r>
            <a:r>
              <a:rPr kumimoji="1" lang="en-US" altLang="ja-JP" dirty="0" smtClean="0"/>
              <a:t>cm</a:t>
            </a:r>
            <a:endParaRPr kumimoji="1" lang="ja-JP" altLang="en-US" dirty="0"/>
          </a:p>
        </p:txBody>
      </p:sp>
      <p:sp>
        <p:nvSpPr>
          <p:cNvPr id="19" name="左中かっこ 18"/>
          <p:cNvSpPr/>
          <p:nvPr/>
        </p:nvSpPr>
        <p:spPr>
          <a:xfrm rot="5400000">
            <a:off x="5302230" y="385614"/>
            <a:ext cx="110109" cy="36003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951287" y="11736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37</a:t>
            </a:r>
            <a:r>
              <a:rPr kumimoji="1" lang="en-US" altLang="ja-JP" dirty="0" smtClean="0"/>
              <a:t>cm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 rot="5400000">
            <a:off x="3025125" y="2932272"/>
            <a:ext cx="360040" cy="2115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864249" y="335251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22</a:t>
            </a:r>
            <a:r>
              <a:rPr kumimoji="1" lang="en-US" altLang="ja-JP" dirty="0" smtClean="0"/>
              <a:t>cm</a:t>
            </a:r>
            <a:endParaRPr kumimoji="1" lang="ja-JP" altLang="en-US" dirty="0"/>
          </a:p>
        </p:txBody>
      </p:sp>
      <p:sp>
        <p:nvSpPr>
          <p:cNvPr id="24" name="左中かっこ 23"/>
          <p:cNvSpPr/>
          <p:nvPr/>
        </p:nvSpPr>
        <p:spPr>
          <a:xfrm rot="5400000" flipH="1">
            <a:off x="3137885" y="3246714"/>
            <a:ext cx="152978" cy="21159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左中かっこ 24"/>
          <p:cNvSpPr/>
          <p:nvPr/>
        </p:nvSpPr>
        <p:spPr>
          <a:xfrm rot="10800000">
            <a:off x="3407375" y="2858047"/>
            <a:ext cx="144017" cy="36004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511127" y="286046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31</a:t>
            </a:r>
            <a:r>
              <a:rPr kumimoji="1" lang="en-US" altLang="ja-JP" dirty="0" smtClean="0"/>
              <a:t>cm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 rot="5400000">
            <a:off x="4124116" y="2932273"/>
            <a:ext cx="360040" cy="2115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左中かっこ 27"/>
          <p:cNvSpPr/>
          <p:nvPr/>
        </p:nvSpPr>
        <p:spPr>
          <a:xfrm rot="5400000">
            <a:off x="2514802" y="2016682"/>
            <a:ext cx="212793" cy="118693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左中かっこ 28"/>
          <p:cNvSpPr/>
          <p:nvPr/>
        </p:nvSpPr>
        <p:spPr>
          <a:xfrm rot="5400000">
            <a:off x="3677360" y="2068284"/>
            <a:ext cx="205101" cy="107831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240748" y="212527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120</a:t>
            </a:r>
            <a:r>
              <a:rPr kumimoji="1" lang="en-US" altLang="ja-JP" dirty="0" smtClean="0"/>
              <a:t>cm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351727" y="213555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122</a:t>
            </a:r>
            <a:r>
              <a:rPr kumimoji="1" lang="en-US" altLang="ja-JP" dirty="0" smtClean="0"/>
              <a:t>cm</a:t>
            </a:r>
            <a:endParaRPr kumimoji="1" lang="ja-JP" altLang="en-US" dirty="0"/>
          </a:p>
        </p:txBody>
      </p:sp>
      <p:sp>
        <p:nvSpPr>
          <p:cNvPr id="32" name="左中かっこ 31"/>
          <p:cNvSpPr/>
          <p:nvPr/>
        </p:nvSpPr>
        <p:spPr>
          <a:xfrm rot="5400000">
            <a:off x="4825634" y="1997182"/>
            <a:ext cx="205101" cy="121823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539431" y="212527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120</a:t>
            </a:r>
            <a:r>
              <a:rPr kumimoji="1" lang="en-US" altLang="ja-JP" dirty="0" smtClean="0"/>
              <a:t>cm</a:t>
            </a:r>
            <a:endParaRPr kumimoji="1" lang="ja-JP" altLang="en-US" dirty="0"/>
          </a:p>
        </p:txBody>
      </p:sp>
      <p:sp>
        <p:nvSpPr>
          <p:cNvPr id="34" name="左中かっこ 33"/>
          <p:cNvSpPr/>
          <p:nvPr/>
        </p:nvSpPr>
        <p:spPr>
          <a:xfrm flipH="1">
            <a:off x="4528075" y="3021847"/>
            <a:ext cx="216306" cy="256739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726256" y="412087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307</a:t>
            </a:r>
            <a:r>
              <a:rPr kumimoji="1" lang="en-US" altLang="ja-JP" dirty="0" smtClean="0"/>
              <a:t>cm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35733" y="206020"/>
            <a:ext cx="2522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Experiment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575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</Words>
  <Application>Microsoft Office PowerPoint</Application>
  <PresentationFormat>画面に合わせる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hsm</dc:creator>
  <cp:lastModifiedBy>hsm</cp:lastModifiedBy>
  <cp:revision>1</cp:revision>
  <dcterms:created xsi:type="dcterms:W3CDTF">2012-01-11T03:12:44Z</dcterms:created>
  <dcterms:modified xsi:type="dcterms:W3CDTF">2012-01-11T03:27:54Z</dcterms:modified>
</cp:coreProperties>
</file>