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5"/>
    <p:sldMasterId id="2147483676" r:id="rId6"/>
    <p:sldMasterId id="2147483663" r:id="rId7"/>
  </p:sldMasterIdLst>
  <p:notesMasterIdLst>
    <p:notesMasterId r:id="rId24"/>
  </p:notesMasterIdLst>
  <p:handoutMasterIdLst>
    <p:handoutMasterId r:id="rId25"/>
  </p:handoutMasterIdLst>
  <p:sldIdLst>
    <p:sldId id="256" r:id="rId8"/>
    <p:sldId id="257" r:id="rId9"/>
    <p:sldId id="258" r:id="rId10"/>
    <p:sldId id="259" r:id="rId11"/>
    <p:sldId id="270" r:id="rId12"/>
    <p:sldId id="269" r:id="rId13"/>
    <p:sldId id="262" r:id="rId14"/>
    <p:sldId id="263" r:id="rId15"/>
    <p:sldId id="264" r:id="rId16"/>
    <p:sldId id="265" r:id="rId17"/>
    <p:sldId id="266" r:id="rId18"/>
    <p:sldId id="267" r:id="rId19"/>
    <p:sldId id="272" r:id="rId20"/>
    <p:sldId id="271" r:id="rId21"/>
    <p:sldId id="268" r:id="rId22"/>
    <p:sldId id="261" r:id="rId2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4" autoAdjust="0"/>
    <p:restoredTop sz="70351"/>
  </p:normalViewPr>
  <p:slideViewPr>
    <p:cSldViewPr snapToGrid="0">
      <p:cViewPr varScale="1">
        <p:scale>
          <a:sx n="216" d="100"/>
          <a:sy n="216" d="100"/>
        </p:scale>
        <p:origin x="258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12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38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0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jenkins-ci.org/browse/JENKINS-41929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gei-Larin/diploma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Diploma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Variant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531466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+mj-lt"/>
              </a:rPr>
              <a:t>CONFIDENTIAL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r>
              <a:rPr lang="en-US" sz="700" b="0" i="0" u="none" strike="noStrike" kern="1200" baseline="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0C645F2-B428-1548-A870-975F1F7B8B40}"/>
              </a:ext>
            </a:extLst>
          </p:cNvPr>
          <p:cNvSpPr txBox="1">
            <a:spLocks/>
          </p:cNvSpPr>
          <p:nvPr/>
        </p:nvSpPr>
        <p:spPr>
          <a:xfrm>
            <a:off x="256032" y="4261513"/>
            <a:ext cx="1803227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Sergei </a:t>
            </a:r>
            <a:r>
              <a:rPr lang="en-US" dirty="0" err="1" smtClean="0"/>
              <a:t>Larin</a:t>
            </a:r>
            <a:r>
              <a:rPr lang="en-US" dirty="0" smtClean="0"/>
              <a:t>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A0078D-00FA-AC40-AC3D-62C63072D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29000" y="157826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CI / CD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619" y="975469"/>
            <a:ext cx="1481138" cy="9755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0075" y="3013879"/>
            <a:ext cx="54387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Preparations (</a:t>
            </a:r>
            <a:r>
              <a:rPr lang="en-US" i="1" dirty="0"/>
              <a:t>Initialize parameters as </a:t>
            </a:r>
            <a:r>
              <a:rPr lang="en-US" i="1" dirty="0" smtClean="0"/>
              <a:t>environment </a:t>
            </a:r>
            <a:r>
              <a:rPr lang="en-US" i="1" dirty="0" smtClean="0">
                <a:hlinkClick r:id="rId3"/>
              </a:rPr>
              <a:t>JENKINS-41929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</a:t>
            </a:r>
            <a:r>
              <a:rPr lang="en-US" dirty="0" err="1" smtClean="0"/>
              <a:t>pylint</a:t>
            </a:r>
            <a:r>
              <a:rPr lang="en-US" dirty="0" smtClean="0"/>
              <a:t> (</a:t>
            </a:r>
            <a:r>
              <a:rPr lang="en-US" i="1" dirty="0" smtClean="0"/>
              <a:t>run</a:t>
            </a:r>
            <a:r>
              <a:rPr lang="en-US" dirty="0" smtClean="0"/>
              <a:t> </a:t>
            </a:r>
            <a:r>
              <a:rPr lang="en-US" i="1" dirty="0" smtClean="0"/>
              <a:t>parallel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SonarQube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 to </a:t>
            </a:r>
            <a:r>
              <a:rPr lang="en-US" dirty="0" smtClean="0"/>
              <a:t>dev (</a:t>
            </a:r>
            <a:r>
              <a:rPr lang="en-US" i="1" dirty="0" smtClean="0"/>
              <a:t>when branch dev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 to </a:t>
            </a:r>
            <a:r>
              <a:rPr lang="en-US" dirty="0" smtClean="0"/>
              <a:t>prod (</a:t>
            </a:r>
            <a:r>
              <a:rPr lang="en-US" i="1" dirty="0" smtClean="0"/>
              <a:t>when </a:t>
            </a:r>
            <a:r>
              <a:rPr lang="en-US" i="1" dirty="0"/>
              <a:t>new tag </a:t>
            </a:r>
            <a:r>
              <a:rPr lang="en-US" i="1" dirty="0" smtClean="0"/>
              <a:t>created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0075" y="2613769"/>
            <a:ext cx="1787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Pipeline Stages</a:t>
            </a:r>
            <a:endParaRPr lang="ru-RU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0075" y="1463233"/>
            <a:ext cx="3943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Used:</a:t>
            </a:r>
            <a:r>
              <a:rPr lang="en-US" dirty="0" smtClean="0"/>
              <a:t> </a:t>
            </a:r>
            <a:r>
              <a:rPr lang="en-US" dirty="0" err="1"/>
              <a:t>Multibranch</a:t>
            </a:r>
            <a:r>
              <a:rPr lang="en-US" dirty="0"/>
              <a:t> </a:t>
            </a:r>
            <a:r>
              <a:rPr lang="en-US" dirty="0" smtClean="0"/>
              <a:t>Pipeline</a:t>
            </a:r>
          </a:p>
          <a:p>
            <a:r>
              <a:rPr lang="en-US" b="1" dirty="0" smtClean="0"/>
              <a:t>Pipeline:</a:t>
            </a:r>
            <a:r>
              <a:rPr lang="en-US" dirty="0"/>
              <a:t> declarative </a:t>
            </a:r>
            <a:r>
              <a:rPr lang="en-US" dirty="0" err="1"/>
              <a:t>Jenkinsfile</a:t>
            </a:r>
            <a:r>
              <a:rPr lang="en-US" dirty="0"/>
              <a:t> </a:t>
            </a:r>
            <a:r>
              <a:rPr lang="en-US" dirty="0" smtClean="0"/>
              <a:t>in GitHub</a:t>
            </a:r>
          </a:p>
          <a:p>
            <a:r>
              <a:rPr lang="en-US" b="1" dirty="0" smtClean="0"/>
              <a:t>Worker Nodes: </a:t>
            </a:r>
            <a:r>
              <a:rPr lang="en-US" dirty="0" smtClean="0"/>
              <a:t>Run at </a:t>
            </a:r>
            <a:r>
              <a:rPr lang="en-US" dirty="0" err="1" smtClean="0"/>
              <a:t>kubernetes</a:t>
            </a:r>
            <a:r>
              <a:rPr lang="en-US" dirty="0" smtClean="0"/>
              <a:t> by </a:t>
            </a:r>
            <a:r>
              <a:rPr lang="en-US" dirty="0" err="1" smtClean="0"/>
              <a:t>agent.yaml</a:t>
            </a:r>
            <a:r>
              <a:rPr lang="en-US" dirty="0" smtClean="0"/>
              <a:t> file</a:t>
            </a:r>
          </a:p>
          <a:p>
            <a:r>
              <a:rPr lang="en-US" b="1" dirty="0" smtClean="0"/>
              <a:t>Triggered by: </a:t>
            </a:r>
            <a:r>
              <a:rPr lang="en-US" dirty="0" smtClean="0"/>
              <a:t>web hook from GitHub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812745" y="3844876"/>
            <a:ext cx="228312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Include: </a:t>
            </a:r>
            <a:r>
              <a:rPr lang="en-US" dirty="0" smtClean="0"/>
              <a:t>dev</a:t>
            </a:r>
            <a:r>
              <a:rPr lang="en-US" dirty="0"/>
              <a:t>* release* v</a:t>
            </a:r>
            <a:r>
              <a:rPr lang="en-US" dirty="0" smtClean="0"/>
              <a:t>.*</a:t>
            </a:r>
          </a:p>
          <a:p>
            <a:r>
              <a:rPr lang="en-US" b="1" dirty="0" smtClean="0"/>
              <a:t>Excludes: </a:t>
            </a:r>
            <a:r>
              <a:rPr lang="en-US" dirty="0"/>
              <a:t>feature* , fix*, test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08550" y="3521711"/>
            <a:ext cx="24915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Branch filter for run pipeline:</a:t>
            </a:r>
            <a:endParaRPr lang="ru-RU" sz="1500" b="1" dirty="0"/>
          </a:p>
        </p:txBody>
      </p:sp>
    </p:spTree>
    <p:extLst>
      <p:ext uri="{BB962C8B-B14F-4D97-AF65-F5344CB8AC3E}">
        <p14:creationId xmlns:p14="http://schemas.microsoft.com/office/powerpoint/2010/main" val="62229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A0078D-00FA-AC40-AC3D-62C63072D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429000" y="157826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CI / CD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619" y="975469"/>
            <a:ext cx="1481138" cy="975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007" y="1069230"/>
            <a:ext cx="272115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Web hook events to starts pipeline: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Pull </a:t>
            </a:r>
            <a:r>
              <a:rPr lang="en-US" dirty="0" smtClean="0"/>
              <a:t>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Branch or tag </a:t>
            </a:r>
            <a:r>
              <a:rPr lang="en-US" dirty="0" smtClean="0"/>
              <a:t>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Branch or tag deletion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40" y="2762690"/>
            <a:ext cx="3797484" cy="1162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8250" y="2462608"/>
            <a:ext cx="10606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 pipeline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905909" y="2462608"/>
            <a:ext cx="11212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 pipeline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2762690"/>
            <a:ext cx="4229100" cy="109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A0078D-00FA-AC40-AC3D-62C63072D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28999" y="157826"/>
            <a:ext cx="2466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Monitoring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888" y="394582"/>
            <a:ext cx="1946477" cy="126276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657350"/>
            <a:ext cx="7787490" cy="203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9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A0078D-00FA-AC40-AC3D-62C63072D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28999" y="157826"/>
            <a:ext cx="2466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Monitoring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888" y="394582"/>
            <a:ext cx="1946477" cy="12627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3" y="1811271"/>
            <a:ext cx="825872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A0078D-00FA-AC40-AC3D-62C63072D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28999" y="157826"/>
            <a:ext cx="2990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Logs from APP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888" y="392923"/>
            <a:ext cx="1946477" cy="126276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55" y="1090982"/>
            <a:ext cx="5830887" cy="324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A0078D-00FA-AC40-AC3D-62C63072D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666999" y="218440"/>
            <a:ext cx="4064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Project </a:t>
            </a:r>
            <a:r>
              <a:rPr lang="en-US" sz="3600" b="1" dirty="0"/>
              <a:t>cost in </a:t>
            </a:r>
            <a:r>
              <a:rPr lang="en-US" sz="3600" b="1" dirty="0" smtClean="0"/>
              <a:t>AWS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99834" y="1422400"/>
            <a:ext cx="12344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Monthly </a:t>
            </a:r>
            <a:r>
              <a:rPr lang="en-US" b="1" dirty="0" smtClean="0"/>
              <a:t>cost: </a:t>
            </a:r>
            <a:r>
              <a:rPr lang="en-US" b="1" dirty="0"/>
              <a:t>327.13 </a:t>
            </a:r>
            <a:r>
              <a:rPr lang="en-US" b="1" dirty="0" smtClean="0"/>
              <a:t>USD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99834" y="2292193"/>
            <a:ext cx="21107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12 months </a:t>
            </a:r>
            <a:r>
              <a:rPr lang="en-US" b="1" dirty="0" smtClean="0"/>
              <a:t>cost: </a:t>
            </a:r>
            <a:r>
              <a:rPr lang="en-US" b="1" dirty="0"/>
              <a:t>3,925.56 </a:t>
            </a:r>
            <a:r>
              <a:rPr lang="en-US" b="1" dirty="0" smtClean="0"/>
              <a:t>USD</a:t>
            </a:r>
            <a:endParaRPr lang="en-US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99" y="903568"/>
            <a:ext cx="5546725" cy="379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3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A0078D-00FA-AC40-AC3D-62C63072D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86100" y="2006600"/>
            <a:ext cx="30802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Thank you!</a:t>
            </a:r>
            <a:endParaRPr lang="ru-RU" sz="5000" dirty="0"/>
          </a:p>
        </p:txBody>
      </p:sp>
    </p:spTree>
    <p:extLst>
      <p:ext uri="{BB962C8B-B14F-4D97-AF65-F5344CB8AC3E}">
        <p14:creationId xmlns:p14="http://schemas.microsoft.com/office/powerpoint/2010/main" val="386288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1CD874-6703-B946-8272-3613F504D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78048" y="114300"/>
            <a:ext cx="100690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 smtClean="0"/>
              <a:t>Task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65760" y="975360"/>
            <a:ext cx="803148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Variant 1. </a:t>
            </a:r>
            <a:endParaRPr lang="en-US" b="1" dirty="0" smtClean="0"/>
          </a:p>
          <a:p>
            <a:r>
              <a:rPr lang="en-US" b="1" dirty="0" smtClean="0"/>
              <a:t>Using </a:t>
            </a:r>
            <a:r>
              <a:rPr lang="en-US" b="1" dirty="0"/>
              <a:t>API https://affiliate.itunes.apple.com/resources/documentation/itunes-store-web-service-search-api/ get all data about “Pink Floyd" and store it into your DB: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kind</a:t>
            </a:r>
            <a:r>
              <a:rPr lang="en-US" b="1" dirty="0"/>
              <a:t>,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collectionName</a:t>
            </a:r>
            <a:r>
              <a:rPr lang="en-US" b="1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trackName</a:t>
            </a:r>
            <a:r>
              <a:rPr lang="en-US" b="1" dirty="0"/>
              <a:t>,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collectionPrice</a:t>
            </a:r>
            <a:r>
              <a:rPr lang="en-US" b="1" dirty="0"/>
              <a:t>,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trackPrice</a:t>
            </a:r>
            <a:r>
              <a:rPr lang="en-US" b="1" dirty="0"/>
              <a:t>,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primaryGenreName</a:t>
            </a:r>
            <a:r>
              <a:rPr lang="en-US" b="1" dirty="0"/>
              <a:t>,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trackCount</a:t>
            </a:r>
            <a:r>
              <a:rPr lang="en-US" b="1" dirty="0"/>
              <a:t>,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trackNumber</a:t>
            </a:r>
            <a:r>
              <a:rPr lang="en-US" b="1" dirty="0"/>
              <a:t>,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releaseDate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b="1" dirty="0" smtClean="0"/>
              <a:t>Output </a:t>
            </a:r>
            <a:r>
              <a:rPr lang="en-US" b="1" dirty="0"/>
              <a:t>the data for the year of </a:t>
            </a:r>
            <a:r>
              <a:rPr lang="en-US" b="1" dirty="0" err="1"/>
              <a:t>releaseDate</a:t>
            </a:r>
            <a:r>
              <a:rPr lang="en-US" b="1" dirty="0"/>
              <a:t> (the year is set) in form of a table and sort them by </a:t>
            </a:r>
            <a:r>
              <a:rPr lang="en-US" b="1" dirty="0" err="1"/>
              <a:t>trackPrice</a:t>
            </a:r>
            <a:r>
              <a:rPr lang="en-US" b="1" dirty="0"/>
              <a:t> in descending order.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97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A0078D-00FA-AC40-AC3D-62C63072D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96743" y="125343"/>
            <a:ext cx="17117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 smtClean="0"/>
              <a:t>Solution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67360" y="975360"/>
            <a:ext cx="7970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Frontend + Backend: </a:t>
            </a:r>
            <a:r>
              <a:rPr lang="en-US" sz="1800" dirty="0"/>
              <a:t>Python + </a:t>
            </a:r>
            <a:r>
              <a:rPr lang="en-US" sz="1800" dirty="0" smtClean="0"/>
              <a:t>Flask</a:t>
            </a:r>
          </a:p>
          <a:p>
            <a:r>
              <a:rPr lang="en-US" sz="1800" b="1" dirty="0"/>
              <a:t>Database: </a:t>
            </a:r>
            <a:r>
              <a:rPr lang="en-US" sz="1800" dirty="0"/>
              <a:t>RDS </a:t>
            </a:r>
            <a:r>
              <a:rPr lang="en-US" sz="1800" dirty="0" err="1"/>
              <a:t>PostgresSQL</a:t>
            </a:r>
            <a:endParaRPr lang="en-US" sz="1800" dirty="0"/>
          </a:p>
          <a:p>
            <a:r>
              <a:rPr lang="en-US" sz="1800" b="1" dirty="0" smtClean="0"/>
              <a:t>SCM: </a:t>
            </a:r>
            <a:r>
              <a:rPr lang="en-US" sz="1800" dirty="0" smtClean="0"/>
              <a:t>GitHub</a:t>
            </a:r>
          </a:p>
          <a:p>
            <a:r>
              <a:rPr lang="en-US" sz="1800" b="1" dirty="0" smtClean="0"/>
              <a:t>Tests:</a:t>
            </a:r>
            <a:r>
              <a:rPr lang="en-US" sz="1800" dirty="0" smtClean="0"/>
              <a:t> Linter check</a:t>
            </a:r>
          </a:p>
          <a:p>
            <a:r>
              <a:rPr lang="en-US" sz="1800" b="1" dirty="0"/>
              <a:t>Quality </a:t>
            </a:r>
            <a:r>
              <a:rPr lang="en-US" sz="1800" b="1" dirty="0" smtClean="0"/>
              <a:t>Gate: </a:t>
            </a:r>
            <a:r>
              <a:rPr lang="en-US" sz="1800" dirty="0" err="1" smtClean="0"/>
              <a:t>SonarQube</a:t>
            </a:r>
            <a:endParaRPr lang="en-US" sz="1800" b="1" dirty="0"/>
          </a:p>
          <a:p>
            <a:r>
              <a:rPr lang="en-US" sz="1800" b="1" dirty="0" err="1" smtClean="0"/>
              <a:t>IaC</a:t>
            </a:r>
            <a:r>
              <a:rPr lang="en-US" sz="1800" b="1" dirty="0"/>
              <a:t>: </a:t>
            </a:r>
            <a:r>
              <a:rPr lang="en-US" sz="1800" dirty="0" smtClean="0"/>
              <a:t>Terraform</a:t>
            </a:r>
          </a:p>
          <a:p>
            <a:r>
              <a:rPr lang="en-US" sz="1800" b="1" dirty="0" smtClean="0"/>
              <a:t>Cloud: </a:t>
            </a:r>
            <a:r>
              <a:rPr lang="en-US" sz="1800" dirty="0" smtClean="0"/>
              <a:t>AWS at own account</a:t>
            </a:r>
          </a:p>
          <a:p>
            <a:r>
              <a:rPr lang="en-US" sz="1800" b="1" dirty="0" smtClean="0"/>
              <a:t>Orchestration: </a:t>
            </a:r>
            <a:r>
              <a:rPr lang="en-US" sz="1800" dirty="0" smtClean="0"/>
              <a:t>EKS</a:t>
            </a:r>
          </a:p>
          <a:p>
            <a:r>
              <a:rPr lang="en-US" sz="1800" b="1" dirty="0" smtClean="0"/>
              <a:t>CI/CD: </a:t>
            </a:r>
            <a:r>
              <a:rPr lang="en-US" sz="1800" dirty="0" smtClean="0"/>
              <a:t>Jenkins</a:t>
            </a:r>
            <a:br>
              <a:rPr lang="en-US" sz="1800" dirty="0" smtClean="0"/>
            </a:br>
            <a:r>
              <a:rPr lang="en-US" sz="1800" b="1" dirty="0" smtClean="0"/>
              <a:t>Logging + Monitoring: </a:t>
            </a:r>
            <a:r>
              <a:rPr lang="en-US" sz="1800" dirty="0" err="1" smtClean="0"/>
              <a:t>CloudWatch</a:t>
            </a:r>
            <a:endParaRPr lang="en-US" sz="1800" dirty="0" smtClean="0"/>
          </a:p>
          <a:p>
            <a:r>
              <a:rPr lang="en-US" sz="1800" b="1" dirty="0" smtClean="0"/>
              <a:t>Scalability:</a:t>
            </a:r>
            <a:r>
              <a:rPr lang="en-US" sz="1800" dirty="0" smtClean="0"/>
              <a:t> </a:t>
            </a:r>
            <a:r>
              <a:rPr lang="en-US" sz="1800" dirty="0"/>
              <a:t>Horizontal Pod </a:t>
            </a:r>
            <a:r>
              <a:rPr lang="en-US" sz="1800" dirty="0" err="1" smtClean="0"/>
              <a:t>Autoscaling</a:t>
            </a:r>
            <a:r>
              <a:rPr lang="en-US" sz="1800" dirty="0" smtClean="0"/>
              <a:t>(HPA)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588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A0078D-00FA-AC40-AC3D-62C63072D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70092" y="80497"/>
            <a:ext cx="330221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 smtClean="0"/>
              <a:t>Application view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45" y="880697"/>
            <a:ext cx="3909884" cy="17533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25" y="2691173"/>
            <a:ext cx="3914878" cy="19757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950" y="871173"/>
            <a:ext cx="3776673" cy="175332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7950" y="2686049"/>
            <a:ext cx="3776673" cy="198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6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A0078D-00FA-AC40-AC3D-62C63072D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72591" y="99428"/>
            <a:ext cx="194988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 smtClean="0"/>
              <a:t>Database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621" y="3450408"/>
            <a:ext cx="4619625" cy="9429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314028"/>
            <a:ext cx="3946096" cy="194775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9550" y="3725535"/>
            <a:ext cx="2971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</a:t>
            </a:r>
            <a:r>
              <a:rPr lang="en-US" dirty="0"/>
              <a:t>manage.py </a:t>
            </a:r>
            <a:r>
              <a:rPr lang="en-US" dirty="0" err="1"/>
              <a:t>db</a:t>
            </a:r>
            <a:r>
              <a:rPr lang="en-US" dirty="0"/>
              <a:t> migrate</a:t>
            </a:r>
          </a:p>
          <a:p>
            <a:r>
              <a:rPr lang="en-US" dirty="0"/>
              <a:t>python manage.py </a:t>
            </a:r>
            <a:r>
              <a:rPr lang="en-US" dirty="0" err="1"/>
              <a:t>db</a:t>
            </a:r>
            <a:r>
              <a:rPr lang="en-US" dirty="0"/>
              <a:t> upgrade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704544" y="3450408"/>
            <a:ext cx="10099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Manage DB</a:t>
            </a:r>
            <a:endParaRPr lang="ru-RU" b="1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471" y="1203991"/>
            <a:ext cx="30384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0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A0078D-00FA-AC40-AC3D-62C63072D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50846" y="124492"/>
            <a:ext cx="104119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 smtClean="0"/>
              <a:t>SCM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24283" y="975360"/>
            <a:ext cx="78943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 code: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github.com/Sergei-Larin/diploma.git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12" y="1416367"/>
            <a:ext cx="7293730" cy="28965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533" y="535508"/>
            <a:ext cx="1881188" cy="147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1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A0078D-00FA-AC40-AC3D-62C63072D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06619" y="138007"/>
            <a:ext cx="387515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 smtClean="0"/>
              <a:t>Tests + </a:t>
            </a:r>
            <a:r>
              <a:rPr lang="en-US" sz="3500" dirty="0"/>
              <a:t>Quality Gate </a:t>
            </a:r>
            <a:endParaRPr lang="ru-RU" sz="35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8" y="2293620"/>
            <a:ext cx="4791075" cy="14763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69" y="2204085"/>
            <a:ext cx="2305050" cy="20383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637" y="1510122"/>
            <a:ext cx="2200275" cy="762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25" y="1312419"/>
            <a:ext cx="1890712" cy="77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A0078D-00FA-AC40-AC3D-62C63072D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61003"/>
            <a:ext cx="5481638" cy="391907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686175" y="130061"/>
            <a:ext cx="93345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 err="1" smtClean="0"/>
              <a:t>IaC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6724" y="1951996"/>
            <a:ext cx="187642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Jenkins automatically integrated </a:t>
            </a:r>
            <a:r>
              <a:rPr lang="en-US" b="1" dirty="0"/>
              <a:t>with </a:t>
            </a:r>
            <a:r>
              <a:rPr lang="en-US" b="1" dirty="0" smtClean="0"/>
              <a:t>all services </a:t>
            </a:r>
            <a:r>
              <a:rPr lang="en-US" b="1" dirty="0"/>
              <a:t>when started</a:t>
            </a: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39" y="766837"/>
            <a:ext cx="2192510" cy="9773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798" y="2703551"/>
            <a:ext cx="260209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Subnets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Ec2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RDS 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LoadBalancers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Security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SMM (store RDS credentials)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92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A0078D-00FA-AC40-AC3D-62C63072D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" y="1147988"/>
            <a:ext cx="66008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Used one parametrized </a:t>
            </a:r>
            <a:r>
              <a:rPr lang="en-US" b="1" dirty="0" err="1" smtClean="0"/>
              <a:t>manifest.yaml</a:t>
            </a:r>
            <a:r>
              <a:rPr lang="en-US" b="1" dirty="0" smtClean="0"/>
              <a:t> for run application in dev and prod environments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6700" y="1640831"/>
            <a:ext cx="328612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</a:t>
            </a:r>
            <a:r>
              <a:rPr lang="en-US" dirty="0" smtClean="0"/>
              <a:t>entities: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ConfigMap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Service (</a:t>
            </a:r>
            <a:r>
              <a:rPr lang="en-US" dirty="0" err="1" smtClean="0"/>
              <a:t>LoadBalancer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HorizontalPodAutoscaler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700" y="2964671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HPA starts when:</a:t>
            </a:r>
          </a:p>
          <a:p>
            <a:r>
              <a:rPr lang="en-US" dirty="0" err="1" smtClean="0"/>
              <a:t>Cpu</a:t>
            </a:r>
            <a:r>
              <a:rPr lang="en-US" dirty="0" smtClean="0"/>
              <a:t> Utilization above then 60%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000375" y="157605"/>
            <a:ext cx="2914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Orchestration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5" y="1458472"/>
            <a:ext cx="2971800" cy="13525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3157433"/>
            <a:ext cx="2524125" cy="954721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266700" y="3888001"/>
            <a:ext cx="149008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Plugins: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metrics-server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93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_PPT_template-02_13_19" id="{788D5348-CC4F-764E-B12C-BD1713F9F8DC}" vid="{496116A1-00B8-8541-8465-EB6E827A675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_PPT_template-02_13_19" id="{788D5348-CC4F-764E-B12C-BD1713F9F8DC}" vid="{700F7F61-8FEF-6541-92A6-657C1FA5376F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_PPT_template-02_13_19" id="{788D5348-CC4F-764E-B12C-BD1713F9F8DC}" vid="{E5AE176C-15C7-BF4F-916E-7BBA0CD8E08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9" ma:contentTypeDescription="Create a new document." ma:contentTypeScope="" ma:versionID="72e755e35a7d14a9c759467478be150d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90b81c0305bd8476b889bec028dbafbe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DOCID-1506477047-5496</_dlc_DocId>
    <_dlc_DocIdUrl xmlns="5ede5379-f79c-4964-9301-1140f96aa672">
      <Url>https://epam.sharepoint.com/sites/LMSO/_layouts/15/DocIdRedir.aspx?ID=DOCID-1506477047-5496</Url>
      <Description>DOCID-1506477047-5496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743499-AC3F-4FBA-9AB8-424D1477FE4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53AF3D2-51F6-444A-98E1-CF0EAEE177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BA19B8-F92C-4FF8-A2CE-9F437B56F345}">
  <ds:schemaRefs>
    <ds:schemaRef ds:uri="http://schemas.openxmlformats.org/package/2006/metadata/core-properties"/>
    <ds:schemaRef ds:uri="http://purl.org/dc/dcmitype/"/>
    <ds:schemaRef ds:uri="5ede5379-f79c-4964-9301-1140f96aa672"/>
    <ds:schemaRef ds:uri="http://purl.org/dc/terms/"/>
    <ds:schemaRef ds:uri="http://schemas.microsoft.com/office/infopath/2007/PartnerControls"/>
    <ds:schemaRef ds:uri="http://schemas.microsoft.com/office/2006/documentManagement/types"/>
    <ds:schemaRef ds:uri="9b994499-688a-4c81-bb09-d15746d9e4fa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E6DA7191-591D-4703-98A5-A1D171C22E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4442</TotalTime>
  <Words>365</Words>
  <Application>Microsoft Office PowerPoint</Application>
  <PresentationFormat>Экран (16:9)</PresentationFormat>
  <Paragraphs>107</Paragraphs>
  <Slides>16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Oswald DemiBold</vt:lpstr>
      <vt:lpstr>Covers</vt:lpstr>
      <vt:lpstr>General</vt:lpstr>
      <vt:lpstr>Breakers</vt:lpstr>
      <vt:lpstr>Diploma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Andrushchenko</dc:creator>
  <cp:lastModifiedBy>Сергей Ларин</cp:lastModifiedBy>
  <cp:revision>51</cp:revision>
  <dcterms:created xsi:type="dcterms:W3CDTF">2020-04-02T19:47:53Z</dcterms:created>
  <dcterms:modified xsi:type="dcterms:W3CDTF">2022-04-04T17:59:31Z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3f74bc3f-9792-40b6-b73e-74497fbb24f1</vt:lpwstr>
  </property>
</Properties>
</file>