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9D596-DA1A-4F6C-89AF-48B474CB43BE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69823-EDD0-49E5-BE8E-BB9C039E4F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7190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9D596-DA1A-4F6C-89AF-48B474CB43BE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69823-EDD0-49E5-BE8E-BB9C039E4F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5866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9D596-DA1A-4F6C-89AF-48B474CB43BE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69823-EDD0-49E5-BE8E-BB9C039E4F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3669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9D596-DA1A-4F6C-89AF-48B474CB43BE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69823-EDD0-49E5-BE8E-BB9C039E4F9C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1056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9D596-DA1A-4F6C-89AF-48B474CB43BE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69823-EDD0-49E5-BE8E-BB9C039E4F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96427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9D596-DA1A-4F6C-89AF-48B474CB43BE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69823-EDD0-49E5-BE8E-BB9C039E4F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887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9D596-DA1A-4F6C-89AF-48B474CB43BE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69823-EDD0-49E5-BE8E-BB9C039E4F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64609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9D596-DA1A-4F6C-89AF-48B474CB43BE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69823-EDD0-49E5-BE8E-BB9C039E4F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64257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9D596-DA1A-4F6C-89AF-48B474CB43BE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69823-EDD0-49E5-BE8E-BB9C039E4F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9074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9D596-DA1A-4F6C-89AF-48B474CB43BE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69823-EDD0-49E5-BE8E-BB9C039E4F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2730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9D596-DA1A-4F6C-89AF-48B474CB43BE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69823-EDD0-49E5-BE8E-BB9C039E4F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9024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9D596-DA1A-4F6C-89AF-48B474CB43BE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69823-EDD0-49E5-BE8E-BB9C039E4F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4328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9D596-DA1A-4F6C-89AF-48B474CB43BE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69823-EDD0-49E5-BE8E-BB9C039E4F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436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9D596-DA1A-4F6C-89AF-48B474CB43BE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69823-EDD0-49E5-BE8E-BB9C039E4F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852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9D596-DA1A-4F6C-89AF-48B474CB43BE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69823-EDD0-49E5-BE8E-BB9C039E4F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3538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9D596-DA1A-4F6C-89AF-48B474CB43BE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69823-EDD0-49E5-BE8E-BB9C039E4F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94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9D596-DA1A-4F6C-89AF-48B474CB43BE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69823-EDD0-49E5-BE8E-BB9C039E4F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706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929D596-DA1A-4F6C-89AF-48B474CB43BE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69823-EDD0-49E5-BE8E-BB9C039E4F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3957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«Чат-БОТ» для ресторана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173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89958" y="1945178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Вступление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7684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Используемые библиотеки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89958" y="1288473"/>
            <a:ext cx="2534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Названия библиотек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3542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7674" y="444405"/>
            <a:ext cx="9404723" cy="1400530"/>
          </a:xfrm>
        </p:spPr>
        <p:txBody>
          <a:bodyPr/>
          <a:lstStyle/>
          <a:p>
            <a:r>
              <a:rPr lang="en-US" dirty="0" smtClean="0"/>
              <a:t>Google-</a:t>
            </a:r>
            <a:r>
              <a:rPr lang="ru-RU" dirty="0" smtClean="0"/>
              <a:t>таблицы в проекте и их функции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87674" y="1844935"/>
            <a:ext cx="3666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Роль </a:t>
            </a:r>
            <a:r>
              <a:rPr lang="en-US" dirty="0" smtClean="0"/>
              <a:t>google-</a:t>
            </a:r>
            <a:r>
              <a:rPr lang="ru-RU" dirty="0" smtClean="0"/>
              <a:t>таблиц в проекте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7815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функции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87674" y="1238106"/>
            <a:ext cx="3693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Описание основных функций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6307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7685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Возможные доработки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6485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3683" y="2505958"/>
            <a:ext cx="9404723" cy="1400530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4241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</TotalTime>
  <Words>36</Words>
  <Application>Microsoft Office PowerPoint</Application>
  <PresentationFormat>Широкоэкранный</PresentationFormat>
  <Paragraphs>13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Ион</vt:lpstr>
      <vt:lpstr>Проект </vt:lpstr>
      <vt:lpstr> Идея проекта</vt:lpstr>
      <vt:lpstr>Используемые библиотеки</vt:lpstr>
      <vt:lpstr>Google-таблицы в проекте и их функции</vt:lpstr>
      <vt:lpstr>Основные функции</vt:lpstr>
      <vt:lpstr>ИТОГ…</vt:lpstr>
      <vt:lpstr>Возможные доработки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</dc:title>
  <dc:creator>Raschupkin_Sergei</dc:creator>
  <cp:lastModifiedBy>Raschupkin_Sergei</cp:lastModifiedBy>
  <cp:revision>1</cp:revision>
  <dcterms:created xsi:type="dcterms:W3CDTF">2024-04-16T12:22:02Z</dcterms:created>
  <dcterms:modified xsi:type="dcterms:W3CDTF">2024-04-16T12:27:21Z</dcterms:modified>
</cp:coreProperties>
</file>