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9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8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66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05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64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46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42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0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73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0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3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43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8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53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9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0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29D596-DA1A-4F6C-89AF-48B474CB43BE}" type="datetimeFigureOut">
              <a:rPr lang="ru-RU" smtClean="0"/>
              <a:t>26.04.2024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9823-EDD0-49E5-BE8E-BB9C039E4F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395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«Чат-БОТ» для ресторана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73773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9958" y="1945178"/>
            <a:ext cx="8685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стране очень много ресторанов/кафе, у которых нет своего чат-бота. </a:t>
            </a:r>
          </a:p>
          <a:p>
            <a:r>
              <a:rPr lang="ru-RU" dirty="0" smtClean="0"/>
              <a:t>Именно поэтому создание чат-бота и является целью моего проекта</a:t>
            </a:r>
          </a:p>
          <a:p>
            <a:endParaRPr lang="ru-RU" dirty="0"/>
          </a:p>
          <a:p>
            <a:r>
              <a:rPr lang="ru-RU" dirty="0" smtClean="0"/>
              <a:t>В написании проекта мне помогла голова и язык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Picture 2" descr="Python – Бесплатные иконки: логоти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8" y="3416532"/>
            <a:ext cx="2854300" cy="28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843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9958" y="1288473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Названия библиотек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1641" y="1903618"/>
            <a:ext cx="17283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</a:t>
            </a:r>
            <a:r>
              <a:rPr lang="en-US" dirty="0" err="1" smtClean="0"/>
              <a:t>telebot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2.</a:t>
            </a:r>
            <a:r>
              <a:rPr lang="en-US" dirty="0" smtClean="0"/>
              <a:t> random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3.</a:t>
            </a:r>
            <a:r>
              <a:rPr lang="en-US" dirty="0" smtClean="0"/>
              <a:t> sqlite3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4.</a:t>
            </a:r>
            <a:r>
              <a:rPr lang="en-US" dirty="0" smtClean="0"/>
              <a:t> num2words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5.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2050" name="Picture 2" descr="Python – Бесплатные иконки: логоти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62" y="1221830"/>
            <a:ext cx="3602586" cy="360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427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674" y="444405"/>
            <a:ext cx="9404723" cy="1400530"/>
          </a:xfrm>
        </p:spPr>
        <p:txBody>
          <a:bodyPr/>
          <a:lstStyle/>
          <a:p>
            <a:r>
              <a:rPr lang="en-US" dirty="0" smtClean="0"/>
              <a:t>Google-</a:t>
            </a:r>
            <a:r>
              <a:rPr lang="ru-RU" dirty="0" smtClean="0"/>
              <a:t>таблицы в проекте и их функции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7674" y="1844935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Роль </a:t>
            </a:r>
            <a:r>
              <a:rPr lang="en-US" dirty="0" smtClean="0"/>
              <a:t>google-</a:t>
            </a:r>
            <a:r>
              <a:rPr lang="ru-RU" dirty="0" smtClean="0"/>
              <a:t>таблиц в проекте</a:t>
            </a:r>
            <a:endParaRPr lang="ru-RU" dirty="0"/>
          </a:p>
        </p:txBody>
      </p:sp>
      <p:sp>
        <p:nvSpPr>
          <p:cNvPr id="4" name="AutoShape 2" descr="https://af12.mail.ru/cgi-bin/readmsg?id=17141277851113699893;0;1;1&amp;mode=attachment&amp;email=rsergey2007@mail.ru&amp;ct=image%2fpng&amp;cn=image.png&amp;cte=binary"/>
          <p:cNvSpPr>
            <a:spLocks noChangeAspect="1" noChangeArrowheads="1"/>
          </p:cNvSpPr>
          <p:nvPr/>
        </p:nvSpPr>
        <p:spPr bwMode="auto">
          <a:xfrm>
            <a:off x="1843057" y="2258227"/>
            <a:ext cx="987235" cy="98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af12.mail.ru/cgi-bin/readmsg?id=17141277851113699893;0;1;1&amp;mode=attachment&amp;email=rsergey2007@mail.ru&amp;ct=image%2fpng&amp;cn=image.png&amp;cte=bin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2319078"/>
            <a:ext cx="79819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533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7674" y="1238106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основных функций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598635"/>
            <a:ext cx="31726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 может: </a:t>
            </a:r>
          </a:p>
          <a:p>
            <a:endParaRPr lang="ru-RU" dirty="0"/>
          </a:p>
          <a:p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Забронировать столик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Оставить отзыв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Изучить меню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«Поиграть»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3074" name="Picture 2" descr="Игральный Кубик Png Clipart (#3655666) - Pik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256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34" y="3399905"/>
            <a:ext cx="1479398" cy="12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Ложка и вилка – Бесплатные иконки: еда и рестора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82" y="3294545"/>
            <a:ext cx="741134" cy="74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Число, 5, Цифра, Рисунок, Шифр, Счетчик, Цифровой, Красный, Глянцевый, png  |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04" y="2759825"/>
            <a:ext cx="592701" cy="81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30703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ИТОГ…</a:t>
            </a:r>
            <a:endParaRPr lang="ru-RU" dirty="0"/>
          </a:p>
        </p:txBody>
      </p:sp>
      <p:pic>
        <p:nvPicPr>
          <p:cNvPr id="4098" name="Picture 2" descr="Телевидение, Телевидение, Телевизор, Телешоу, Красный, Технология, Средства  массовой информации, Линия, линия, средства массовой информации,  мультимедиа png | PNGW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40" y="661013"/>
            <a:ext cx="7447223" cy="53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8587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доработки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1641" y="1413165"/>
            <a:ext cx="52277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Добавление платежной системы</a:t>
            </a:r>
          </a:p>
          <a:p>
            <a:endParaRPr lang="ru-RU" dirty="0"/>
          </a:p>
          <a:p>
            <a:r>
              <a:rPr lang="ru-RU" dirty="0" smtClean="0"/>
              <a:t>2. Прокладывание маршрута до заведения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3. Добавление регистрации пользователя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 </a:t>
            </a:r>
          </a:p>
        </p:txBody>
      </p:sp>
      <p:pic>
        <p:nvPicPr>
          <p:cNvPr id="4" name="Picture 2" descr="Python – Бесплатные иконки: логоти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" y="2992441"/>
            <a:ext cx="3602586" cy="360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856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83" y="250595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241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114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Проект </vt:lpstr>
      <vt:lpstr> Идея проекта</vt:lpstr>
      <vt:lpstr>Используемые библиотеки</vt:lpstr>
      <vt:lpstr>Google-таблицы в проекте и их функции</vt:lpstr>
      <vt:lpstr>Основные функции</vt:lpstr>
      <vt:lpstr>ИТОГ…</vt:lpstr>
      <vt:lpstr>Возможные доработки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Raschupkin_Sergei</dc:creator>
  <cp:lastModifiedBy>Raschupkin_Sergei</cp:lastModifiedBy>
  <cp:revision>6</cp:revision>
  <dcterms:created xsi:type="dcterms:W3CDTF">2024-04-16T12:22:02Z</dcterms:created>
  <dcterms:modified xsi:type="dcterms:W3CDTF">2024-04-26T12:53:41Z</dcterms:modified>
</cp:coreProperties>
</file>