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«</a:t>
            </a:r>
            <a:r>
              <a:rPr lang="en-US" dirty="0" smtClean="0"/>
              <a:t>World of Tanks 2D</a:t>
            </a:r>
            <a:r>
              <a:rPr lang="ru-RU" dirty="0" smtClean="0"/>
              <a:t>»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9384" y="1412776"/>
            <a:ext cx="4178840" cy="2865281"/>
            <a:chOff x="2089336" y="2420888"/>
            <a:chExt cx="4178840" cy="2865281"/>
          </a:xfrm>
        </p:grpSpPr>
        <p:pic>
          <p:nvPicPr>
            <p:cNvPr id="1034" name="Picture 10" descr="2d – Бесплатные иконки: u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188" y="2420888"/>
              <a:ext cx="1949817" cy="1949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orld of Tanks — Википеди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336" y="3645024"/>
              <a:ext cx="4178840" cy="164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2270" y="148478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SemiCondensed" panose="020B0502040204020203" pitchFamily="34" charset="0"/>
              </a:rPr>
              <a:t>В настоящее время «</a:t>
            </a:r>
            <a:r>
              <a:rPr lang="ru-RU" dirty="0" err="1" smtClean="0">
                <a:latin typeface="Bahnschrift Light SemiCondensed" panose="020B0502040204020203" pitchFamily="34" charset="0"/>
              </a:rPr>
              <a:t>шутеры</a:t>
            </a:r>
            <a:r>
              <a:rPr lang="ru-RU" dirty="0" smtClean="0">
                <a:latin typeface="Bahnschrift Light SemiCondensed" panose="020B0502040204020203" pitchFamily="34" charset="0"/>
              </a:rPr>
              <a:t>» являются одними из самых популярных игр. Поэтому у меня появилась идея – создать игру с танками, используя язык программирования </a:t>
            </a:r>
            <a:r>
              <a:rPr lang="en-US" dirty="0" smtClean="0">
                <a:latin typeface="Bahnschrift Light SemiCondensed" panose="020B0502040204020203" pitchFamily="34" charset="0"/>
              </a:rPr>
              <a:t>Python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462950" y="1344252"/>
            <a:ext cx="1852464" cy="1204393"/>
            <a:chOff x="2483768" y="2060848"/>
            <a:chExt cx="3724672" cy="2932585"/>
          </a:xfrm>
        </p:grpSpPr>
        <p:pic>
          <p:nvPicPr>
            <p:cNvPr id="8" name="Picture 4" descr="Змея – Бесплатные иконки: животны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060848"/>
              <a:ext cx="2788568" cy="278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ython – Бесплатные иконки: логотип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132856"/>
              <a:ext cx="2860576" cy="286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42270" y="285293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SemiCondensed" panose="020B0502040204020203" pitchFamily="34" charset="0"/>
              </a:rPr>
              <a:t>Для реализации игры я использовал библиотеки </a:t>
            </a:r>
            <a:r>
              <a:rPr lang="en-US" dirty="0" smtClean="0">
                <a:latin typeface="Bahnschrift Light SemiCondensed" panose="020B0502040204020203" pitchFamily="34" charset="0"/>
              </a:rPr>
              <a:t>“</a:t>
            </a:r>
            <a:r>
              <a:rPr lang="en-US" dirty="0" err="1" smtClean="0">
                <a:latin typeface="Bahnschrift Light SemiCondensed" panose="020B0502040204020203" pitchFamily="34" charset="0"/>
              </a:rPr>
              <a:t>pygame</a:t>
            </a:r>
            <a:r>
              <a:rPr lang="en-US" dirty="0" smtClean="0">
                <a:latin typeface="Bahnschrift Light SemiCondensed" panose="020B0502040204020203" pitchFamily="34" charset="0"/>
              </a:rPr>
              <a:t>”, ‘random’</a:t>
            </a:r>
            <a:r>
              <a:rPr lang="ru-RU" dirty="0" smtClean="0">
                <a:latin typeface="Bahnschrift Light SemiCondensed" panose="020B0502040204020203" pitchFamily="34" charset="0"/>
              </a:rPr>
              <a:t> , </a:t>
            </a:r>
            <a:r>
              <a:rPr lang="en-US" dirty="0" smtClean="0">
                <a:latin typeface="Bahnschrift Light SemiCondensed" panose="020B0502040204020203" pitchFamily="34" charset="0"/>
              </a:rPr>
              <a:t>‘time’ </a:t>
            </a:r>
            <a:r>
              <a:rPr lang="ru-RU" dirty="0" smtClean="0">
                <a:latin typeface="Bahnschrift Light SemiCondensed" panose="020B0502040204020203" pitchFamily="34" charset="0"/>
              </a:rPr>
              <a:t>и другие</a:t>
            </a:r>
            <a:r>
              <a:rPr lang="en-US" dirty="0" smtClean="0">
                <a:latin typeface="Bahnschrift Light SemiCondensed" panose="020B0502040204020203" pitchFamily="34" charset="0"/>
              </a:rPr>
              <a:t>, </a:t>
            </a:r>
            <a:r>
              <a:rPr lang="ru-RU" dirty="0" smtClean="0">
                <a:latin typeface="Bahnschrift Light SemiCondensed" panose="020B0502040204020203" pitchFamily="34" charset="0"/>
              </a:rPr>
              <a:t>а также </a:t>
            </a:r>
            <a:r>
              <a:rPr lang="en-US" dirty="0" smtClean="0">
                <a:latin typeface="Bahnschrift Light SemiCondensed" panose="020B0502040204020203" pitchFamily="34" charset="0"/>
              </a:rPr>
              <a:t>SQL (</a:t>
            </a:r>
            <a:r>
              <a:rPr lang="ru-RU" dirty="0" smtClean="0">
                <a:latin typeface="Bahnschrift Light SemiCondensed" panose="020B0502040204020203" pitchFamily="34" charset="0"/>
              </a:rPr>
              <a:t>Работа с базой данных</a:t>
            </a:r>
            <a:r>
              <a:rPr lang="en-US" dirty="0" smtClean="0">
                <a:latin typeface="Bahnschrift Light SemiCondensed" panose="020B0502040204020203" pitchFamily="34" charset="0"/>
              </a:rPr>
              <a:t>)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AutoShape 2" descr="SQLiteStudio скачать бесплатно на русском (202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SQLiteStudio скачать бесплатно на русском (2022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Аналоги SQLiteStudio в 2024 году | ProgSo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90" y="26369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Кнопка «далее» кнопка «продолжить» 3d-иллюстрация | Премиум Фот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Кнопка «далее» кнопка «продолжить» 3d-иллюстрация | Премиум Фот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8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код: Используемые классы</a:t>
            </a:r>
            <a:endParaRPr lang="ru-RU" dirty="0"/>
          </a:p>
        </p:txBody>
      </p:sp>
      <p:sp>
        <p:nvSpPr>
          <p:cNvPr id="6" name="AutoShape 2" descr="SQLiteStudio скачать бесплатно на русском (202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код: некоторые функции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0" y="2157010"/>
            <a:ext cx="4752528" cy="326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270" y="14847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SemiCondensed" panose="020B0502040204020203" pitchFamily="34" charset="0"/>
              </a:rPr>
              <a:t>В приведенном примере данные функции прекращают действия бустеров 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Звуковые эффекты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2270" y="1484784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SemiCondensed" panose="020B0502040204020203" pitchFamily="34" charset="0"/>
              </a:rPr>
              <a:t>В игре присутствуют следующие звуковые эффекты: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Звук выстрела при уничтожении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Звук пробития танка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Звук непробития танка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Звук уничтожения танка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Звук начала действия бустера «Воронка»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Знака окончания действия бустера «Воронка»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ru-RU" dirty="0" smtClean="0">
                <a:latin typeface="Bahnschrift Light SemiCondensed" panose="020B0502040204020203" pitchFamily="34" charset="0"/>
              </a:rPr>
              <a:t>Для звуковых эффектов использовался: </a:t>
            </a:r>
            <a:r>
              <a:rPr lang="en-US" dirty="0" err="1" smtClean="0">
                <a:latin typeface="Bahnschrift Light SemiCondensed" panose="020B0502040204020203" pitchFamily="34" charset="0"/>
              </a:rPr>
              <a:t>pygame.mixer.Sound</a:t>
            </a:r>
            <a:r>
              <a:rPr lang="en-US" dirty="0" smtClean="0">
                <a:latin typeface="Bahnschrift Light SemiCondensed" panose="020B0502040204020203" pitchFamily="34" charset="0"/>
              </a:rPr>
              <a:t>()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3" name="Picture 6" descr="Кнопка Далее – Бесплатные иконки: стрел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15" y="4863479"/>
            <a:ext cx="1780456" cy="17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4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доработки</a:t>
            </a:r>
            <a:endParaRPr lang="ru-RU" dirty="0"/>
          </a:p>
        </p:txBody>
      </p:sp>
      <p:pic>
        <p:nvPicPr>
          <p:cNvPr id="4098" name="Picture 2" descr="Изолированная иконка вектора золотой короны. иллюстрация смайликов.  векторный смайлик короны | Премиум векто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6" y="4149080"/>
            <a:ext cx="3238484" cy="28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270" y="1484784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SemiCondensed" panose="020B0502040204020203" pitchFamily="34" charset="0"/>
              </a:rPr>
              <a:t>Что можно доработать: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магазин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возможность сетевой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больше техники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«броню» каждому танку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больше бустеров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Light SemiCondensed" panose="020B0502040204020203" pitchFamily="34" charset="0"/>
              </a:rPr>
              <a:t>Добавить режим для 1 игрока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004048" y="1628800"/>
            <a:ext cx="2738680" cy="1569137"/>
            <a:chOff x="2089336" y="2420888"/>
            <a:chExt cx="4178840" cy="2865281"/>
          </a:xfrm>
        </p:grpSpPr>
        <p:pic>
          <p:nvPicPr>
            <p:cNvPr id="8" name="Picture 10" descr="2d – Бесплатные иконки: u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188" y="2420888"/>
              <a:ext cx="1949817" cy="1949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World of Tanks — Википеди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336" y="3645024"/>
              <a:ext cx="4178840" cy="164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97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20120</TotalTime>
  <Words>157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Проект «World of Tanks 2D»</vt:lpstr>
      <vt:lpstr>Идея проекта</vt:lpstr>
      <vt:lpstr>Основной код: Используемые классы</vt:lpstr>
      <vt:lpstr>Основной код: некоторые функции</vt:lpstr>
      <vt:lpstr>Звуковые эффекты</vt:lpstr>
      <vt:lpstr>Итог</vt:lpstr>
      <vt:lpstr>Возможные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«World of Tanks 2D»</dc:title>
  <dc:creator>Sergey Raschupkin</dc:creator>
  <cp:lastModifiedBy>Sergey</cp:lastModifiedBy>
  <cp:revision>8</cp:revision>
  <dcterms:created xsi:type="dcterms:W3CDTF">2024-01-09T11:28:50Z</dcterms:created>
  <dcterms:modified xsi:type="dcterms:W3CDTF">2024-01-23T11:03:22Z</dcterms:modified>
</cp:coreProperties>
</file>