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mr.gov.ua/ua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8801" y="2404534"/>
            <a:ext cx="9245600" cy="863599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Проектна робота на тему: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3066" y="3522134"/>
            <a:ext cx="9059334" cy="6265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uk-UA" sz="4400" dirty="0" smtClean="0">
                <a:solidFill>
                  <a:schemeClr val="tx1"/>
                </a:solidFill>
              </a:rPr>
              <a:t>тестування </a:t>
            </a:r>
            <a:r>
              <a:rPr lang="en-US" sz="4400" dirty="0">
                <a:solidFill>
                  <a:schemeClr val="tx1"/>
                </a:solidFill>
              </a:rPr>
              <a:t>https://chmr.gov.ua/ua/</a:t>
            </a:r>
          </a:p>
        </p:txBody>
      </p:sp>
    </p:spTree>
    <p:extLst>
      <p:ext uri="{BB962C8B-B14F-4D97-AF65-F5344CB8AC3E}">
        <p14:creationId xmlns:p14="http://schemas.microsoft.com/office/powerpoint/2010/main" val="334577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Перевірка вірності написання: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4" y="1266738"/>
            <a:ext cx="4185623" cy="45719"/>
          </a:xfrm>
        </p:spPr>
        <p:txBody>
          <a:bodyPr/>
          <a:lstStyle/>
          <a:p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1312458"/>
            <a:ext cx="8598256" cy="2064532"/>
          </a:xfrm>
        </p:spPr>
        <p:txBody>
          <a:bodyPr/>
          <a:lstStyle/>
          <a:p>
            <a:r>
              <a:rPr lang="en-US" dirty="0"/>
              <a:t>HTML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 flipV="1">
            <a:off x="5088383" y="1266738"/>
            <a:ext cx="4185618" cy="45719"/>
          </a:xfrm>
        </p:spPr>
        <p:txBody>
          <a:bodyPr/>
          <a:lstStyle/>
          <a:p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75744" y="3657600"/>
            <a:ext cx="8598257" cy="2383762"/>
          </a:xfrm>
        </p:spPr>
        <p:txBody>
          <a:bodyPr/>
          <a:lstStyle/>
          <a:p>
            <a:r>
              <a:rPr lang="en-US" dirty="0"/>
              <a:t>CSS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0" y="1767903"/>
            <a:ext cx="7481756" cy="1434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0" y="4118951"/>
            <a:ext cx="7626446" cy="13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Тестування графічного інтерфейсу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93232"/>
            <a:ext cx="8596312" cy="3782735"/>
          </a:xfrm>
        </p:spPr>
      </p:pic>
    </p:spTree>
    <p:extLst>
      <p:ext uri="{BB962C8B-B14F-4D97-AF65-F5344CB8AC3E}">
        <p14:creationId xmlns:p14="http://schemas.microsoft.com/office/powerpoint/2010/main" val="58413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68198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 роботі використовувались інструменти: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088859"/>
            <a:ext cx="8596668" cy="3952503"/>
          </a:xfrm>
        </p:spPr>
        <p:txBody>
          <a:bodyPr/>
          <a:lstStyle/>
          <a:p>
            <a:r>
              <a:rPr lang="en-US" sz="2800" dirty="0"/>
              <a:t>- </a:t>
            </a:r>
            <a:r>
              <a:rPr lang="en-US" sz="2800" b="1" dirty="0"/>
              <a:t>Google Chrome;</a:t>
            </a:r>
          </a:p>
          <a:p>
            <a:r>
              <a:rPr lang="uk-UA" sz="2800" b="1" dirty="0" smtClean="0"/>
              <a:t>- </a:t>
            </a:r>
            <a:r>
              <a:rPr lang="en-US" sz="2800" b="1" dirty="0" smtClean="0"/>
              <a:t>Fire</a:t>
            </a:r>
            <a:r>
              <a:rPr lang="uk-UA" sz="2800" b="1" dirty="0" smtClean="0"/>
              <a:t> </a:t>
            </a:r>
            <a:r>
              <a:rPr lang="en-US" sz="2800" b="1" dirty="0" smtClean="0"/>
              <a:t>Fox</a:t>
            </a:r>
            <a:r>
              <a:rPr lang="en-US" sz="2800" b="1" dirty="0"/>
              <a:t>;</a:t>
            </a:r>
          </a:p>
          <a:p>
            <a:r>
              <a:rPr lang="uk-UA" sz="2800" b="1" dirty="0" smtClean="0"/>
              <a:t>- </a:t>
            </a:r>
            <a:r>
              <a:rPr lang="en-US" sz="2800" b="1" dirty="0" smtClean="0"/>
              <a:t>Opera</a:t>
            </a:r>
            <a:r>
              <a:rPr lang="en-US" sz="2800" b="1" dirty="0"/>
              <a:t>;</a:t>
            </a:r>
          </a:p>
          <a:p>
            <a:r>
              <a:rPr lang="uk-UA" sz="2800" b="1" dirty="0" smtClean="0"/>
              <a:t>- </a:t>
            </a:r>
            <a:r>
              <a:rPr lang="en-US" sz="2800" b="1" dirty="0" smtClean="0"/>
              <a:t>Microsoft </a:t>
            </a:r>
            <a:r>
              <a:rPr lang="en-US" sz="2800" b="1" dirty="0"/>
              <a:t>Edge;</a:t>
            </a:r>
          </a:p>
          <a:p>
            <a:r>
              <a:rPr lang="uk-UA" sz="2800" b="1" dirty="0" smtClean="0"/>
              <a:t>- </a:t>
            </a:r>
            <a:r>
              <a:rPr lang="en-US" sz="2800" b="1" dirty="0" smtClean="0"/>
              <a:t>Google </a:t>
            </a:r>
            <a:r>
              <a:rPr lang="en-US" sz="2800" b="1" dirty="0" err="1"/>
              <a:t>PageSpeed</a:t>
            </a:r>
            <a:r>
              <a:rPr lang="en-US" sz="2800" b="1" dirty="0" smtClean="0"/>
              <a:t>;</a:t>
            </a:r>
            <a:endParaRPr lang="uk-UA" sz="2800" b="1" dirty="0" smtClean="0"/>
          </a:p>
          <a:p>
            <a:r>
              <a:rPr lang="uk-UA" sz="2800" b="1" dirty="0" smtClean="0"/>
              <a:t>- </a:t>
            </a:r>
            <a:r>
              <a:rPr lang="en-US" sz="2800" b="1" dirty="0" smtClean="0"/>
              <a:t>W3C Validator.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9867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Мета тестування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59467"/>
            <a:ext cx="8596668" cy="4381895"/>
          </a:xfrm>
        </p:spPr>
        <p:txBody>
          <a:bodyPr/>
          <a:lstStyle/>
          <a:p>
            <a:r>
              <a:rPr lang="uk-UA" sz="3200" b="1" dirty="0" smtClean="0"/>
              <a:t>Ціл</a:t>
            </a:r>
            <a:r>
              <a:rPr lang="uk-UA" sz="3200" b="1" dirty="0"/>
              <a:t>л</a:t>
            </a:r>
            <a:r>
              <a:rPr lang="uk-UA" sz="3200" b="1" dirty="0" smtClean="0"/>
              <a:t>ю </a:t>
            </a:r>
            <a:r>
              <a:rPr lang="uk-UA" sz="3200" b="1" dirty="0"/>
              <a:t>даного тест плану є опис тестування веб сайту </a:t>
            </a:r>
            <a:r>
              <a:rPr lang="en-US" sz="3200" b="1" u="sng" dirty="0">
                <a:hlinkClick r:id="rId2"/>
              </a:rPr>
              <a:t>https://chmr.gov.ua/ua</a:t>
            </a:r>
            <a:r>
              <a:rPr lang="en-US" sz="3200" b="1" u="sng" dirty="0" smtClean="0">
                <a:hlinkClick r:id="rId2"/>
              </a:rPr>
              <a:t>/</a:t>
            </a:r>
            <a:r>
              <a:rPr lang="uk-UA" sz="3200" b="1" u="sng" dirty="0" smtClean="0"/>
              <a:t>. </a:t>
            </a:r>
            <a:r>
              <a:rPr lang="uk-UA" sz="3200" b="1" dirty="0" smtClean="0"/>
              <a:t>Документ </a:t>
            </a:r>
            <a:r>
              <a:rPr lang="uk-UA" sz="3200" b="1" dirty="0"/>
              <a:t>допомагає нам отримати кращого розуміння запланованої роботи по тестуванню даного сайту.</a:t>
            </a:r>
            <a:endParaRPr lang="ru-RU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1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127" y="609600"/>
            <a:ext cx="7847875" cy="1235978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Стратегія для тестування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45578"/>
            <a:ext cx="8596668" cy="4160939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	</a:t>
            </a:r>
            <a:r>
              <a:rPr lang="uk-UA" sz="3200" dirty="0" smtClean="0"/>
              <a:t>У </a:t>
            </a:r>
            <a:r>
              <a:rPr lang="uk-UA" sz="3200" dirty="0"/>
              <a:t>результаті першого циклу тестування, де </a:t>
            </a:r>
            <a:r>
              <a:rPr lang="uk-UA" sz="3200" dirty="0" smtClean="0"/>
              <a:t>були </a:t>
            </a:r>
            <a:r>
              <a:rPr lang="uk-UA" sz="3200" dirty="0"/>
              <a:t>проведені деякі функціональні тести, </a:t>
            </a:r>
            <a:r>
              <a:rPr lang="uk-UA" sz="3200" dirty="0" smtClean="0"/>
              <a:t>були внесені </a:t>
            </a:r>
            <a:r>
              <a:rPr lang="uk-UA" sz="3200" dirty="0"/>
              <a:t>зміни та корегування та </a:t>
            </a:r>
            <a:r>
              <a:rPr lang="uk-UA" sz="3200" dirty="0" smtClean="0"/>
              <a:t>були додані </a:t>
            </a:r>
            <a:r>
              <a:rPr lang="uk-UA" sz="3200" dirty="0"/>
              <a:t>у тест план. Перший цикл </a:t>
            </a:r>
            <a:r>
              <a:rPr lang="uk-UA" sz="3200" dirty="0" smtClean="0"/>
              <a:t>дав нам </a:t>
            </a:r>
            <a:r>
              <a:rPr lang="uk-UA" sz="3200" dirty="0"/>
              <a:t>певне розуміння про стабільність системи і </a:t>
            </a:r>
            <a:r>
              <a:rPr lang="uk-UA" sz="3200" dirty="0" smtClean="0"/>
              <a:t>допоміг </a:t>
            </a:r>
            <a:r>
              <a:rPr lang="uk-UA" sz="3200" dirty="0"/>
              <a:t>виявити необхідні тест кейси, які </a:t>
            </a:r>
            <a:r>
              <a:rPr lang="uk-UA" sz="3200" dirty="0" smtClean="0"/>
              <a:t>були виконані. </a:t>
            </a:r>
            <a:r>
              <a:rPr lang="uk-UA" sz="3200" dirty="0"/>
              <a:t>Такий метод </a:t>
            </a:r>
            <a:r>
              <a:rPr lang="uk-UA" sz="3200" dirty="0" smtClean="0"/>
              <a:t>дав </a:t>
            </a:r>
            <a:r>
              <a:rPr lang="uk-UA" sz="3200" dirty="0"/>
              <a:t>нам можливість отримати детальний звіт про наш сайт і </a:t>
            </a:r>
            <a:r>
              <a:rPr lang="uk-UA" sz="3200" dirty="0" smtClean="0"/>
              <a:t>звернув </a:t>
            </a:r>
            <a:r>
              <a:rPr lang="uk-UA" sz="3200" dirty="0"/>
              <a:t>нашу увагу на слабкі місця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err="1">
                <a:solidFill>
                  <a:schemeClr val="tx1"/>
                </a:solidFill>
              </a:rPr>
              <a:t>Баг</a:t>
            </a:r>
            <a:r>
              <a:rPr lang="uk-UA" b="1" dirty="0">
                <a:solidFill>
                  <a:schemeClr val="tx1"/>
                </a:solidFill>
              </a:rPr>
              <a:t> репорт</a:t>
            </a:r>
            <a:r>
              <a:rPr lang="uk-UA" b="1" dirty="0" smtClean="0">
                <a:solidFill>
                  <a:schemeClr val="tx1"/>
                </a:solidFill>
              </a:rPr>
              <a:t>: Функціональне </a:t>
            </a:r>
            <a:r>
              <a:rPr lang="uk-UA" b="1" dirty="0">
                <a:solidFill>
                  <a:schemeClr val="tx1"/>
                </a:solidFill>
              </a:rPr>
              <a:t>тестування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76958"/>
            <a:ext cx="8596312" cy="3248696"/>
          </a:xfrm>
        </p:spPr>
      </p:pic>
    </p:spTree>
    <p:extLst>
      <p:ext uri="{BB962C8B-B14F-4D97-AF65-F5344CB8AC3E}">
        <p14:creationId xmlns:p14="http://schemas.microsoft.com/office/powerpoint/2010/main" val="267930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1086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chemeClr val="tx1"/>
                </a:solidFill>
              </a:rPr>
              <a:t>Кросбраузерне</a:t>
            </a:r>
            <a:r>
              <a:rPr lang="uk-UA" b="1" dirty="0">
                <a:solidFill>
                  <a:schemeClr val="tx1"/>
                </a:solidFill>
              </a:rPr>
              <a:t> тестування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0531"/>
            <a:ext cx="8596312" cy="3541551"/>
          </a:xfrm>
        </p:spPr>
      </p:pic>
    </p:spTree>
    <p:extLst>
      <p:ext uri="{BB962C8B-B14F-4D97-AF65-F5344CB8AC3E}">
        <p14:creationId xmlns:p14="http://schemas.microsoft.com/office/powerpoint/2010/main" val="22183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Тест – </a:t>
            </a: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err="1">
                <a:solidFill>
                  <a:schemeClr val="tx1"/>
                </a:solidFill>
              </a:rPr>
              <a:t>PageSpeed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uk-UA" b="1" dirty="0"/>
              <a:t>Отримали звіту по завантаженню сторінки</a:t>
            </a:r>
            <a:endParaRPr lang="ru-RU" b="1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64" y="1946246"/>
            <a:ext cx="5680629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2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288" y="268448"/>
            <a:ext cx="7717872" cy="545284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Та отримали поради для </a:t>
            </a:r>
            <a:r>
              <a:rPr lang="uk-UA" b="1" dirty="0" smtClean="0">
                <a:solidFill>
                  <a:schemeClr val="tx1"/>
                </a:solidFill>
              </a:rPr>
              <a:t>оптимізації 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91237"/>
            <a:ext cx="8596668" cy="4850126"/>
          </a:xfrm>
        </p:spPr>
        <p:txBody>
          <a:bodyPr/>
          <a:lstStyle/>
          <a:p>
            <a:r>
              <a:rPr lang="uk-UA" b="1" dirty="0" smtClean="0"/>
              <a:t>доступності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59017"/>
            <a:ext cx="3962400" cy="45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77334" y="562062"/>
            <a:ext cx="8596668" cy="4753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2063"/>
            <a:ext cx="8596668" cy="5479300"/>
          </a:xfrm>
        </p:spPr>
        <p:txBody>
          <a:bodyPr/>
          <a:lstStyle/>
          <a:p>
            <a:r>
              <a:rPr lang="uk-UA" b="1" dirty="0" smtClean="0"/>
              <a:t>безпеки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1" y="1393163"/>
            <a:ext cx="3914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77334" y="511728"/>
            <a:ext cx="8596668" cy="978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10393"/>
            <a:ext cx="8596668" cy="5730969"/>
          </a:xfrm>
        </p:spPr>
        <p:txBody>
          <a:bodyPr/>
          <a:lstStyle/>
          <a:p>
            <a:r>
              <a:rPr lang="uk-UA" dirty="0" smtClean="0"/>
              <a:t>Пошукової системи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80" y="1017820"/>
            <a:ext cx="3914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152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174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Проектна робота на тему:</vt:lpstr>
      <vt:lpstr>Мета тестування</vt:lpstr>
      <vt:lpstr>Стратегія для тестування</vt:lpstr>
      <vt:lpstr>Баг репорт: Функціональне тестування</vt:lpstr>
      <vt:lpstr>Кросбраузерне тестування</vt:lpstr>
      <vt:lpstr>Тест – Google PageSpeed</vt:lpstr>
      <vt:lpstr>Та отримали поради для оптимізації :</vt:lpstr>
      <vt:lpstr> </vt:lpstr>
      <vt:lpstr> </vt:lpstr>
      <vt:lpstr>Перевірка вірності написання:</vt:lpstr>
      <vt:lpstr>Тестування графічного інтерфейсу</vt:lpstr>
      <vt:lpstr>В роботі використовувались інструменти: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 робота на тему:</dc:title>
  <dc:creator>asm</dc:creator>
  <cp:lastModifiedBy>asm</cp:lastModifiedBy>
  <cp:revision>5</cp:revision>
  <dcterms:created xsi:type="dcterms:W3CDTF">2023-10-31T17:39:46Z</dcterms:created>
  <dcterms:modified xsi:type="dcterms:W3CDTF">2023-10-31T20:52:25Z</dcterms:modified>
</cp:coreProperties>
</file>