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C9D5F-579D-410E-B202-70E6E1E93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6EFDCF-2545-4BAD-A38F-30CE9741C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DB6B15-26D7-4C1A-A8B2-51D5D807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33BC3-6F68-4474-9A95-08F6BB7E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012F87-FE47-4251-A494-B7B12A5E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66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E690-37F4-4907-B082-4957D54C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903AC8-DF46-4D96-B813-ABF7B01D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E519EB-1D25-404C-98AA-32CCFEEC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12981-694A-40BE-8606-330C63C5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5F50F-3549-4E38-9EE3-CB93708E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3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DF018F-E1F8-4548-ADA7-82722F4E1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53F35B-42AB-47E3-82F7-483799DF9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CA134-A5E8-468B-955B-61EAFBA0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E3962A-97EB-4529-BAC4-2C0C0747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06D810-ABFF-4800-B70A-69F0F825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110A5-C90D-4015-96B8-E0B5A9FC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C63FB-4767-458E-82DA-D6BB3EEB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29934-A090-41B1-B05E-B3C8E06F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9DA46A-7DDA-4710-ADC8-68A1608B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A721B-8AF5-4B9A-83F6-4D30F0DF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7DC36-F8C3-4E6B-8E12-8CA26E4D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418AA-F455-4193-BD23-DD6F222E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E98D9-105B-4933-94C7-D5B00153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C86EC9-F224-463A-81C7-A660C0B4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3CA61-1E4B-479E-A8D3-E7C8AA82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18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9DF6E-3F65-4B93-9F61-F38887D0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A17637-431D-44C8-AB4D-7902FC100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34700A-B9FB-4926-94EF-D49FC116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B10D26-D6D8-486B-8308-5CB97DA0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D4F678-75E5-40BE-B1A7-F00910C4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81136-150D-4C62-854C-0A085683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5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00E13-BB13-429F-BFAC-A0731ECA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2BED0B-F38E-4ECD-933A-7B3E40AB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D75C27-56F7-477B-9475-F2B7D28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584BC9-4458-42BC-88C8-A3D1F7E3D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F49916-04D8-4D5A-AE6F-F1FA5D63E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72D3BD-9791-4C50-8DEC-5D02F8C9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81295C-4105-41C6-9D96-6619BC4D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AD250F-CD86-4925-841A-88E81E87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19344-CD4B-4B94-BC26-222E1E4A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DD1C77-36D3-44D1-9647-7BD185A9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261D4-8992-4A44-AD5D-3290E013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D72EDF-2FF7-4D0E-A744-35D24B3C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77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19731C-B07A-45AE-91D2-28C2B5C3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AE7F8D-51F6-45A2-85E1-0FAD4F4E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51455-8538-4ADA-BFE2-88BFC87D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57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3CE10-E0A0-4EE0-8B72-FA9D5909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E772D-68F3-42B3-8F23-5F71138E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DC0811-5D00-44DC-AF04-D3A3B2C6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D4E94F-7B1A-4AB4-BC95-C95217A5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B204CF-7E87-44C9-9377-2612A1C6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40499C-5361-4F7D-A4CB-E45C44FA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AFC5F-5CBC-4403-9294-5AC5E215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E3CA06-1A4A-4E19-B165-F99F16B90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66E2EE-6A92-47E0-B278-4165067C4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E4FE80-1732-4FD4-A861-2AB4E18E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BFB041-6F10-4DB1-B36E-66A246BD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CA1C04-F7A4-4778-9EEB-475ACC25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8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1EC75-2B01-4573-82D7-B926427A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F39D6-2574-4423-A465-24806AB0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874234-2FD5-4F95-8646-B72D65045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29FA-F9C8-4F98-8389-792F15C421F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3F583-69C4-4356-9127-1E900352F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6627CD-CFEB-4E16-93DA-D8764E4A7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0A68-7BB5-4A87-9B92-8620E308B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75F99E-18E6-4D65-83B0-44382E81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AF32B3-DDB5-40FA-A49D-2B23DFAC9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BE7B21-8144-4350-8C5A-F05CB641E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79F2A59-1CD4-433E-9088-C43157DC6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3A368CA-EB4B-4BEA-9F6C-E826F1A9D6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24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11</dc:creator>
  <cp:lastModifiedBy>11</cp:lastModifiedBy>
  <cp:revision>1</cp:revision>
  <dcterms:created xsi:type="dcterms:W3CDTF">2021-01-18T16:16:50Z</dcterms:created>
  <dcterms:modified xsi:type="dcterms:W3CDTF">2021-01-18T16:16:56Z</dcterms:modified>
</cp:coreProperties>
</file>