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  <p:sldMasterId id="2147483687" r:id="rId2"/>
    <p:sldMasterId id="2147483688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 type="screen16x9"/>
  <p:notesSz cx="6858000" cy="9144000"/>
  <p:embeddedFontLst>
    <p:embeddedFont>
      <p:font typeface="Proxima Nova" panose="020B0604020202020204" charset="0"/>
      <p:regular r:id="rId18"/>
      <p:bold r:id="rId19"/>
      <p:italic r:id="rId20"/>
      <p:boldItalic r:id="rId21"/>
    </p:embeddedFont>
    <p:embeddedFont>
      <p:font typeface="Proxima Nova Semibold" panose="020B0604020202020204" charset="0"/>
      <p:regular r:id="rId22"/>
      <p:bold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63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7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375" tIns="152375" rIns="152375" bIns="1523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Титульный слайд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Google Shape;38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6" name="Google Shape;38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2" name="Google Shape;3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8" name="Google Shape;4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0" name="Google Shape;33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6" name="Google Shape;3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9" name="Google Shape;34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2" name="Google Shape;36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4" name="Google Shape;37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. Титульник neo">
  <p:cSld name="12. Титульник neo">
    <p:bg>
      <p:bgPr>
        <a:solidFill>
          <a:schemeClr val="accent2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2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" name="Google Shape;9;p2"/>
          <p:cNvGrpSpPr/>
          <p:nvPr/>
        </p:nvGrpSpPr>
        <p:grpSpPr>
          <a:xfrm>
            <a:off x="8569715" y="4505200"/>
            <a:ext cx="258577" cy="265368"/>
            <a:chOff x="238125" y="2432825"/>
            <a:chExt cx="779550" cy="781875"/>
          </a:xfrm>
        </p:grpSpPr>
        <p:sp>
          <p:nvSpPr>
            <p:cNvPr id="10" name="Google Shape;10;p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. Отбивка dark">
  <p:cSld name="7. Отбивка dark">
    <p:bg>
      <p:bgPr>
        <a:solidFill>
          <a:schemeClr val="l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1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53" name="Google Shape;53;p11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1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rgbClr val="2F3035"/>
            </a:solidFill>
            <a:ln w="28575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1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rgbClr val="2F3035"/>
            </a:solidFill>
            <a:ln w="28575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1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1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1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rgbClr val="2F3035"/>
            </a:solidFill>
            <a:ln w="28575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. Определение dark">
  <p:cSld name="8. Определение dark">
    <p:bg>
      <p:bgPr>
        <a:solidFill>
          <a:schemeClr val="lt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2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2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2F3035"/>
          </a:solidFill>
          <a:ln w="2540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. Определение dark">
  <p:cSld name="9. Определение dark">
    <p:bg>
      <p:bgPr>
        <a:solidFill>
          <a:schemeClr val="lt2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noFill/>
          <a:ln w="25400" cap="flat" cmpd="sng">
            <a:solidFill>
              <a:srgbClr val="4C4C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. Фон dark">
  <p:cSld name="10. Фон dark">
    <p:bg>
      <p:bgPr>
        <a:solidFill>
          <a:schemeClr val="lt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. Титульник pro">
  <p:cSld name="17. Титульник pro">
    <p:bg>
      <p:bgPr>
        <a:solidFill>
          <a:srgbClr val="0066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rgbClr val="217AFF"/>
          </a:solidFill>
          <a:ln w="9525" cap="flat" cmpd="sng">
            <a:solidFill>
              <a:srgbClr val="217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w="19050" cap="flat" cmpd="sng">
            <a:solidFill>
              <a:srgbClr val="217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" name="Google Shape;73;p15"/>
          <p:cNvGrpSpPr/>
          <p:nvPr/>
        </p:nvGrpSpPr>
        <p:grpSpPr>
          <a:xfrm>
            <a:off x="8569715" y="4505199"/>
            <a:ext cx="258577" cy="265368"/>
            <a:chOff x="238125" y="2432825"/>
            <a:chExt cx="779550" cy="781875"/>
          </a:xfrm>
        </p:grpSpPr>
        <p:sp>
          <p:nvSpPr>
            <p:cNvPr id="74" name="Google Shape;74;p1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. Отбивка pro">
  <p:cSld name="18. Отбивка pro">
    <p:bg>
      <p:bgPr>
        <a:solidFill>
          <a:srgbClr val="0066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6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80" name="Google Shape;80;p16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rgbClr val="217AFF"/>
            </a:solidFill>
            <a:ln w="28575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rgbClr val="217AFF"/>
            </a:solidFill>
            <a:ln w="28575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rgbClr val="217AFF"/>
            </a:solidFill>
            <a:ln w="28575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. Определение pro">
  <p:cSld name="19. Определение pro">
    <p:bg>
      <p:bgPr>
        <a:solidFill>
          <a:srgbClr val="0066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17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17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217AFF"/>
          </a:solidFill>
          <a:ln w="25400" cap="flat" cmpd="sng">
            <a:solidFill>
              <a:srgbClr val="217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. Отбивка 2 pro">
  <p:cSld name="20. Отбивка 2 pro">
    <p:bg>
      <p:bgPr>
        <a:solidFill>
          <a:srgbClr val="0066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. Отбивка 2 pro">
  <p:cSld name="1_20. Отбивка 2 pro">
    <p:bg>
      <p:bgPr>
        <a:solidFill>
          <a:srgbClr val="0066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. Фон dark 1">
  <p:cSld name="11. Фон dark">
    <p:bg>
      <p:bgPr>
        <a:solidFill>
          <a:schemeClr val="l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999999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999999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999999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999999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999999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999999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57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999999"/>
          </p15:clr>
        </p15:guide>
        <p15:guide id="135" orient="horz" pos="1620">
          <p15:clr>
            <a:srgbClr val="666666"/>
          </p15:clr>
        </p15:guide>
        <p15:guide id="136" pos="2880">
          <p15:clr>
            <a:srgbClr val="666666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Фон">
  <p:cSld name="1.Фон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chemeClr val="accent5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AEAEA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chemeClr val="accent5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chemeClr val="accent5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chemeClr val="accent1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chemeClr val="accent1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chemeClr val="accent1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AEAEA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chemeClr val="accent5"/>
          </p15:clr>
        </p15:guide>
        <p15:guide id="135" orient="horz" pos="1616">
          <p15:clr>
            <a:srgbClr val="C4C4C4"/>
          </p15:clr>
        </p15:guide>
        <p15:guide id="136" pos="2880">
          <p15:clr>
            <a:srgbClr val="C4C4C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. Фон dark 1 1">
  <p:cSld name="11. Фоныыыыыы">
    <p:bg>
      <p:bgPr>
        <a:solidFill>
          <a:schemeClr val="lt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999999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999999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999999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999999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999999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999999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57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999999"/>
          </p15:clr>
        </p15:guide>
        <p15:guide id="135" orient="horz" pos="1620">
          <p15:clr>
            <a:srgbClr val="666666"/>
          </p15:clr>
        </p15:guide>
        <p15:guide id="136" pos="2880">
          <p15:clr>
            <a:srgbClr val="666666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. Определение neo">
  <p:cSld name="14. Определение neo">
    <p:bg>
      <p:bgPr>
        <a:solidFill>
          <a:schemeClr val="accent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2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2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. Определение neo 1">
  <p:cSld name="14. Определение">
    <p:bg>
      <p:bgPr>
        <a:solidFill>
          <a:schemeClr val="accen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3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3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. Фон neo">
  <p:cSld name="16. Фон neo">
    <p:bg>
      <p:bgPr>
        <a:solidFill>
          <a:schemeClr val="accent2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ая сетка" type="title">
  <p:cSld name="TITL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26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111" name="Google Shape;111;p2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7">
          <p15:clr>
            <a:srgbClr val="FA7B17"/>
          </p15:clr>
        </p15:guide>
        <p15:guide id="2" pos="414">
          <p15:clr>
            <a:srgbClr val="FA7B17"/>
          </p15:clr>
        </p15:guide>
        <p15:guide id="3" pos="595">
          <p15:clr>
            <a:srgbClr val="FA7B17"/>
          </p15:clr>
        </p15:guide>
        <p15:guide id="4" pos="777">
          <p15:clr>
            <a:srgbClr val="FA7B17"/>
          </p15:clr>
        </p15:guide>
        <p15:guide id="5" pos="958">
          <p15:clr>
            <a:srgbClr val="FA7B17"/>
          </p15:clr>
        </p15:guide>
        <p15:guide id="6" pos="1148">
          <p15:clr>
            <a:srgbClr val="FA7B17"/>
          </p15:clr>
        </p15:guide>
        <p15:guide id="7" pos="1326">
          <p15:clr>
            <a:srgbClr val="FA7B17"/>
          </p15:clr>
        </p15:guide>
        <p15:guide id="8" pos="1512">
          <p15:clr>
            <a:srgbClr val="FA7B17"/>
          </p15:clr>
        </p15:guide>
        <p15:guide id="9" pos="1695">
          <p15:clr>
            <a:srgbClr val="FA7B17"/>
          </p15:clr>
        </p15:guide>
        <p15:guide id="10" pos="1878">
          <p15:clr>
            <a:srgbClr val="FA7B17"/>
          </p15:clr>
        </p15:guide>
        <p15:guide id="11" pos="2057">
          <p15:clr>
            <a:srgbClr val="FA7B17"/>
          </p15:clr>
        </p15:guide>
        <p15:guide id="12" pos="2243">
          <p15:clr>
            <a:srgbClr val="FA7B17"/>
          </p15:clr>
        </p15:guide>
        <p15:guide id="13" pos="2426">
          <p15:clr>
            <a:srgbClr val="FA7B17"/>
          </p15:clr>
        </p15:guide>
        <p15:guide id="14" pos="2609">
          <p15:clr>
            <a:srgbClr val="FA7B17"/>
          </p15:clr>
        </p15:guide>
        <p15:guide id="15" pos="2788">
          <p15:clr>
            <a:srgbClr val="FA7B17"/>
          </p15:clr>
        </p15:guide>
        <p15:guide id="16" pos="2975">
          <p15:clr>
            <a:srgbClr val="FA7B17"/>
          </p15:clr>
        </p15:guide>
        <p15:guide id="17" pos="3157">
          <p15:clr>
            <a:srgbClr val="FA7B17"/>
          </p15:clr>
        </p15:guide>
        <p15:guide id="18" pos="3341">
          <p15:clr>
            <a:srgbClr val="FA7B17"/>
          </p15:clr>
        </p15:guide>
        <p15:guide id="19" pos="3519">
          <p15:clr>
            <a:srgbClr val="FA7B17"/>
          </p15:clr>
        </p15:guide>
        <p15:guide id="20" pos="3707">
          <p15:clr>
            <a:srgbClr val="FA7B17"/>
          </p15:clr>
        </p15:guide>
        <p15:guide id="21" pos="3888">
          <p15:clr>
            <a:srgbClr val="FA7B17"/>
          </p15:clr>
        </p15:guide>
        <p15:guide id="22" pos="4072">
          <p15:clr>
            <a:srgbClr val="FA7B17"/>
          </p15:clr>
        </p15:guide>
        <p15:guide id="23" pos="4256">
          <p15:clr>
            <a:srgbClr val="FA7B17"/>
          </p15:clr>
        </p15:guide>
        <p15:guide id="24" pos="4440">
          <p15:clr>
            <a:srgbClr val="FA7B17"/>
          </p15:clr>
        </p15:guide>
        <p15:guide id="25" pos="4624">
          <p15:clr>
            <a:srgbClr val="FA7B17"/>
          </p15:clr>
        </p15:guide>
        <p15:guide id="26" pos="4808">
          <p15:clr>
            <a:srgbClr val="FA7B17"/>
          </p15:clr>
        </p15:guide>
        <p15:guide id="27" pos="4983">
          <p15:clr>
            <a:srgbClr val="FA7B17"/>
          </p15:clr>
        </p15:guide>
        <p15:guide id="28" pos="5172">
          <p15:clr>
            <a:srgbClr val="FA7B17"/>
          </p15:clr>
        </p15:guide>
        <p15:guide id="29" pos="5350">
          <p15:clr>
            <a:srgbClr val="FA7B17"/>
          </p15:clr>
        </p15:guide>
        <p15:guide id="30" pos="5535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оризонтальная сетка">
  <p:cSld name="CUSTOM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27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117" name="Google Shape;117;p2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Чистый">
  <p:cSld name="CUSTOM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8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123" name="Google Shape;123;p2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щий/крупный заголовок">
  <p:cSld name="CUSTOM_2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>
            <a:spLocks noGrp="1"/>
          </p:cNvSpPr>
          <p:nvPr>
            <p:ph type="body" idx="1"/>
          </p:nvPr>
        </p:nvSpPr>
        <p:spPr>
          <a:xfrm>
            <a:off x="274184" y="2072199"/>
            <a:ext cx="7326300" cy="2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title"/>
          </p:nvPr>
        </p:nvSpPr>
        <p:spPr>
          <a:xfrm>
            <a:off x="227363" y="513003"/>
            <a:ext cx="7326300" cy="1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30" name="Google Shape;130;p29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131" name="Google Shape;131;p2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щий/обычный заголовок">
  <p:cSld name="CUSTOM_2_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>
            <a:spLocks noGrp="1"/>
          </p:cNvSpPr>
          <p:nvPr>
            <p:ph type="body" idx="1"/>
          </p:nvPr>
        </p:nvSpPr>
        <p:spPr>
          <a:xfrm>
            <a:off x="285746" y="748649"/>
            <a:ext cx="7326300" cy="2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7" name="Google Shape;137;p30"/>
          <p:cNvSpPr txBox="1">
            <a:spLocks noGrp="1"/>
          </p:cNvSpPr>
          <p:nvPr>
            <p:ph type="title"/>
          </p:nvPr>
        </p:nvSpPr>
        <p:spPr>
          <a:xfrm>
            <a:off x="227363" y="215088"/>
            <a:ext cx="73263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38" name="Google Shape;138;p30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139" name="Google Shape;139;p3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>
  <p:cSld name="CUSTOM_1">
    <p:bg>
      <p:bgPr>
        <a:solidFill>
          <a:srgbClr val="4BD0A0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>
            <a:spLocks noGrp="1"/>
          </p:cNvSpPr>
          <p:nvPr>
            <p:ph type="title"/>
          </p:nvPr>
        </p:nvSpPr>
        <p:spPr>
          <a:xfrm>
            <a:off x="227363" y="513003"/>
            <a:ext cx="7326300" cy="1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5" name="Google Shape;145;p31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146" name="Google Shape;146;p31"/>
            <p:cNvSpPr/>
            <p:nvPr/>
          </p:nvSpPr>
          <p:spPr>
            <a:xfrm>
              <a:off x="1452775" y="2528225"/>
              <a:ext cx="574800" cy="625975"/>
            </a:xfrm>
            <a:custGeom>
              <a:avLst/>
              <a:gdLst/>
              <a:ahLst/>
              <a:cxnLst/>
              <a:rect l="l" t="t" r="r" b="b"/>
              <a:pathLst>
                <a:path w="22992" h="25039" extrusionOk="0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1"/>
            <p:cNvSpPr/>
            <p:nvPr/>
          </p:nvSpPr>
          <p:spPr>
            <a:xfrm>
              <a:off x="2141550" y="2514275"/>
              <a:ext cx="600400" cy="653875"/>
            </a:xfrm>
            <a:custGeom>
              <a:avLst/>
              <a:gdLst/>
              <a:ahLst/>
              <a:cxnLst/>
              <a:rect l="l" t="t" r="r" b="b"/>
              <a:pathLst>
                <a:path w="24016" h="26155" extrusionOk="0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1"/>
            <p:cNvSpPr/>
            <p:nvPr/>
          </p:nvSpPr>
          <p:spPr>
            <a:xfrm>
              <a:off x="2793100" y="2528225"/>
              <a:ext cx="553850" cy="625975"/>
            </a:xfrm>
            <a:custGeom>
              <a:avLst/>
              <a:gdLst/>
              <a:ahLst/>
              <a:cxnLst/>
              <a:rect l="l" t="t" r="r" b="b"/>
              <a:pathLst>
                <a:path w="22154" h="25039" extrusionOk="0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1"/>
            <p:cNvSpPr/>
            <p:nvPr/>
          </p:nvSpPr>
          <p:spPr>
            <a:xfrm>
              <a:off x="340045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1"/>
            <p:cNvSpPr/>
            <p:nvPr/>
          </p:nvSpPr>
          <p:spPr>
            <a:xfrm>
              <a:off x="4082250" y="2528225"/>
              <a:ext cx="600375" cy="639925"/>
            </a:xfrm>
            <a:custGeom>
              <a:avLst/>
              <a:gdLst/>
              <a:ahLst/>
              <a:cxnLst/>
              <a:rect l="l" t="t" r="r" b="b"/>
              <a:pathLst>
                <a:path w="24015" h="25597" extrusionOk="0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1"/>
            <p:cNvSpPr/>
            <p:nvPr/>
          </p:nvSpPr>
          <p:spPr>
            <a:xfrm>
              <a:off x="479430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1"/>
            <p:cNvSpPr/>
            <p:nvPr/>
          </p:nvSpPr>
          <p:spPr>
            <a:xfrm>
              <a:off x="5541250" y="2528225"/>
              <a:ext cx="446800" cy="625975"/>
            </a:xfrm>
            <a:custGeom>
              <a:avLst/>
              <a:gdLst/>
              <a:ahLst/>
              <a:cxnLst/>
              <a:rect l="l" t="t" r="r" b="b"/>
              <a:pathLst>
                <a:path w="17872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1"/>
            <p:cNvSpPr/>
            <p:nvPr/>
          </p:nvSpPr>
          <p:spPr>
            <a:xfrm>
              <a:off x="6081100" y="2528225"/>
              <a:ext cx="577100" cy="625975"/>
            </a:xfrm>
            <a:custGeom>
              <a:avLst/>
              <a:gdLst/>
              <a:ahLst/>
              <a:cxnLst/>
              <a:rect l="l" t="t" r="r" b="b"/>
              <a:pathLst>
                <a:path w="23084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1"/>
            <p:cNvSpPr/>
            <p:nvPr/>
          </p:nvSpPr>
          <p:spPr>
            <a:xfrm>
              <a:off x="6765225" y="2528225"/>
              <a:ext cx="574775" cy="625975"/>
            </a:xfrm>
            <a:custGeom>
              <a:avLst/>
              <a:gdLst/>
              <a:ahLst/>
              <a:cxnLst/>
              <a:rect l="l" t="t" r="r" b="b"/>
              <a:pathLst>
                <a:path w="22991" h="25039" extrusionOk="0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1"/>
            <p:cNvSpPr/>
            <p:nvPr/>
          </p:nvSpPr>
          <p:spPr>
            <a:xfrm>
              <a:off x="238125" y="2851675"/>
              <a:ext cx="372325" cy="374650"/>
            </a:xfrm>
            <a:custGeom>
              <a:avLst/>
              <a:gdLst/>
              <a:ahLst/>
              <a:cxnLst/>
              <a:rect l="l" t="t" r="r" b="b"/>
              <a:pathLst>
                <a:path w="14893" h="14986" extrusionOk="0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1"/>
            <p:cNvSpPr/>
            <p:nvPr/>
          </p:nvSpPr>
          <p:spPr>
            <a:xfrm>
              <a:off x="238125" y="2442125"/>
              <a:ext cx="372325" cy="374675"/>
            </a:xfrm>
            <a:custGeom>
              <a:avLst/>
              <a:gdLst/>
              <a:ahLst/>
              <a:cxnLst/>
              <a:rect l="l" t="t" r="r" b="b"/>
              <a:pathLst>
                <a:path w="14893" h="14987" extrusionOk="0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1"/>
            <p:cNvSpPr/>
            <p:nvPr/>
          </p:nvSpPr>
          <p:spPr>
            <a:xfrm>
              <a:off x="645325" y="2442125"/>
              <a:ext cx="372350" cy="374675"/>
            </a:xfrm>
            <a:custGeom>
              <a:avLst/>
              <a:gdLst/>
              <a:ahLst/>
              <a:cxnLst/>
              <a:rect l="l" t="t" r="r" b="b"/>
              <a:pathLst>
                <a:path w="14894" h="14987" extrusionOk="0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1"/>
            <p:cNvSpPr/>
            <p:nvPr/>
          </p:nvSpPr>
          <p:spPr>
            <a:xfrm>
              <a:off x="645325" y="2851675"/>
              <a:ext cx="372350" cy="374650"/>
            </a:xfrm>
            <a:custGeom>
              <a:avLst/>
              <a:gdLst/>
              <a:ahLst/>
              <a:cxnLst/>
              <a:rect l="l" t="t" r="r" b="b"/>
              <a:pathLst>
                <a:path w="14894" h="14986" extrusionOk="0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31"/>
          <p:cNvSpPr txBox="1">
            <a:spLocks noGrp="1"/>
          </p:cNvSpPr>
          <p:nvPr>
            <p:ph type="subTitle" idx="1"/>
          </p:nvPr>
        </p:nvSpPr>
        <p:spPr>
          <a:xfrm>
            <a:off x="240675" y="1947488"/>
            <a:ext cx="61218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8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2"/>
          </p:nvPr>
        </p:nvSpPr>
        <p:spPr>
          <a:xfrm>
            <a:off x="282438" y="3588038"/>
            <a:ext cx="7326300" cy="2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914400" lvl="1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1371600" lvl="2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1828800" lvl="3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2286000" lvl="4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2743200" lvl="5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3200400" lvl="6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3657600" lvl="7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4114800" lvl="8" indent="-3619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. Отбивка 2 neo">
  <p:cSld name="15. Отбивка 2 neo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раздел">
  <p:cSld name="CUSTOM_1_1">
    <p:bg>
      <p:bgPr>
        <a:solidFill>
          <a:srgbClr val="4BD0A0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>
            <a:spLocks noGrp="1"/>
          </p:cNvSpPr>
          <p:nvPr>
            <p:ph type="body" idx="1"/>
          </p:nvPr>
        </p:nvSpPr>
        <p:spPr>
          <a:xfrm>
            <a:off x="295995" y="4361890"/>
            <a:ext cx="30948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3" name="Google Shape;163;p32"/>
          <p:cNvSpPr txBox="1">
            <a:spLocks noGrp="1"/>
          </p:cNvSpPr>
          <p:nvPr>
            <p:ph type="title"/>
          </p:nvPr>
        </p:nvSpPr>
        <p:spPr>
          <a:xfrm>
            <a:off x="272913" y="546963"/>
            <a:ext cx="4146600" cy="11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4" name="Google Shape;164;p32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165" name="Google Shape;165;p32"/>
            <p:cNvSpPr/>
            <p:nvPr/>
          </p:nvSpPr>
          <p:spPr>
            <a:xfrm>
              <a:off x="1452775" y="2528225"/>
              <a:ext cx="574800" cy="625975"/>
            </a:xfrm>
            <a:custGeom>
              <a:avLst/>
              <a:gdLst/>
              <a:ahLst/>
              <a:cxnLst/>
              <a:rect l="l" t="t" r="r" b="b"/>
              <a:pathLst>
                <a:path w="22992" h="25039" extrusionOk="0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2"/>
            <p:cNvSpPr/>
            <p:nvPr/>
          </p:nvSpPr>
          <p:spPr>
            <a:xfrm>
              <a:off x="2141550" y="2514275"/>
              <a:ext cx="600400" cy="653875"/>
            </a:xfrm>
            <a:custGeom>
              <a:avLst/>
              <a:gdLst/>
              <a:ahLst/>
              <a:cxnLst/>
              <a:rect l="l" t="t" r="r" b="b"/>
              <a:pathLst>
                <a:path w="24016" h="26155" extrusionOk="0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2"/>
            <p:cNvSpPr/>
            <p:nvPr/>
          </p:nvSpPr>
          <p:spPr>
            <a:xfrm>
              <a:off x="2793100" y="2528225"/>
              <a:ext cx="553850" cy="625975"/>
            </a:xfrm>
            <a:custGeom>
              <a:avLst/>
              <a:gdLst/>
              <a:ahLst/>
              <a:cxnLst/>
              <a:rect l="l" t="t" r="r" b="b"/>
              <a:pathLst>
                <a:path w="22154" h="25039" extrusionOk="0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2"/>
            <p:cNvSpPr/>
            <p:nvPr/>
          </p:nvSpPr>
          <p:spPr>
            <a:xfrm>
              <a:off x="340045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2"/>
            <p:cNvSpPr/>
            <p:nvPr/>
          </p:nvSpPr>
          <p:spPr>
            <a:xfrm>
              <a:off x="4082250" y="2528225"/>
              <a:ext cx="600375" cy="639925"/>
            </a:xfrm>
            <a:custGeom>
              <a:avLst/>
              <a:gdLst/>
              <a:ahLst/>
              <a:cxnLst/>
              <a:rect l="l" t="t" r="r" b="b"/>
              <a:pathLst>
                <a:path w="24015" h="25597" extrusionOk="0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2"/>
            <p:cNvSpPr/>
            <p:nvPr/>
          </p:nvSpPr>
          <p:spPr>
            <a:xfrm>
              <a:off x="479430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2"/>
            <p:cNvSpPr/>
            <p:nvPr/>
          </p:nvSpPr>
          <p:spPr>
            <a:xfrm>
              <a:off x="5541250" y="2528225"/>
              <a:ext cx="446800" cy="625975"/>
            </a:xfrm>
            <a:custGeom>
              <a:avLst/>
              <a:gdLst/>
              <a:ahLst/>
              <a:cxnLst/>
              <a:rect l="l" t="t" r="r" b="b"/>
              <a:pathLst>
                <a:path w="17872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2"/>
            <p:cNvSpPr/>
            <p:nvPr/>
          </p:nvSpPr>
          <p:spPr>
            <a:xfrm>
              <a:off x="6081100" y="2528225"/>
              <a:ext cx="577100" cy="625975"/>
            </a:xfrm>
            <a:custGeom>
              <a:avLst/>
              <a:gdLst/>
              <a:ahLst/>
              <a:cxnLst/>
              <a:rect l="l" t="t" r="r" b="b"/>
              <a:pathLst>
                <a:path w="23084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2"/>
            <p:cNvSpPr/>
            <p:nvPr/>
          </p:nvSpPr>
          <p:spPr>
            <a:xfrm>
              <a:off x="6765225" y="2528225"/>
              <a:ext cx="574775" cy="625975"/>
            </a:xfrm>
            <a:custGeom>
              <a:avLst/>
              <a:gdLst/>
              <a:ahLst/>
              <a:cxnLst/>
              <a:rect l="l" t="t" r="r" b="b"/>
              <a:pathLst>
                <a:path w="22991" h="25039" extrusionOk="0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2"/>
            <p:cNvSpPr/>
            <p:nvPr/>
          </p:nvSpPr>
          <p:spPr>
            <a:xfrm>
              <a:off x="238125" y="2851675"/>
              <a:ext cx="372325" cy="374650"/>
            </a:xfrm>
            <a:custGeom>
              <a:avLst/>
              <a:gdLst/>
              <a:ahLst/>
              <a:cxnLst/>
              <a:rect l="l" t="t" r="r" b="b"/>
              <a:pathLst>
                <a:path w="14893" h="14986" extrusionOk="0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2"/>
            <p:cNvSpPr/>
            <p:nvPr/>
          </p:nvSpPr>
          <p:spPr>
            <a:xfrm>
              <a:off x="238125" y="2442125"/>
              <a:ext cx="372325" cy="374675"/>
            </a:xfrm>
            <a:custGeom>
              <a:avLst/>
              <a:gdLst/>
              <a:ahLst/>
              <a:cxnLst/>
              <a:rect l="l" t="t" r="r" b="b"/>
              <a:pathLst>
                <a:path w="14893" h="14987" extrusionOk="0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2"/>
            <p:cNvSpPr/>
            <p:nvPr/>
          </p:nvSpPr>
          <p:spPr>
            <a:xfrm>
              <a:off x="645325" y="2442125"/>
              <a:ext cx="372350" cy="374675"/>
            </a:xfrm>
            <a:custGeom>
              <a:avLst/>
              <a:gdLst/>
              <a:ahLst/>
              <a:cxnLst/>
              <a:rect l="l" t="t" r="r" b="b"/>
              <a:pathLst>
                <a:path w="14894" h="14987" extrusionOk="0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2"/>
            <p:cNvSpPr/>
            <p:nvPr/>
          </p:nvSpPr>
          <p:spPr>
            <a:xfrm>
              <a:off x="645325" y="2851675"/>
              <a:ext cx="372350" cy="374650"/>
            </a:xfrm>
            <a:custGeom>
              <a:avLst/>
              <a:gdLst/>
              <a:ahLst/>
              <a:cxnLst/>
              <a:rect l="l" t="t" r="r" b="b"/>
              <a:pathLst>
                <a:path w="14894" h="14986" extrusionOk="0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32"/>
          <p:cNvSpPr txBox="1">
            <a:spLocks noGrp="1"/>
          </p:cNvSpPr>
          <p:nvPr>
            <p:ph type="subTitle" idx="2"/>
          </p:nvPr>
        </p:nvSpPr>
        <p:spPr>
          <a:xfrm>
            <a:off x="259137" y="1644513"/>
            <a:ext cx="54285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3"/>
          </p:nvPr>
        </p:nvSpPr>
        <p:spPr>
          <a:xfrm>
            <a:off x="282438" y="2406938"/>
            <a:ext cx="7326300" cy="2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ьный слайд">
  <p:cSld name="CUSTOM_1_1_1">
    <p:bg>
      <p:bgPr>
        <a:solidFill>
          <a:srgbClr val="4BD0A0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>
            <a:spLocks noGrp="1"/>
          </p:cNvSpPr>
          <p:nvPr>
            <p:ph type="title"/>
          </p:nvPr>
        </p:nvSpPr>
        <p:spPr>
          <a:xfrm>
            <a:off x="227363" y="2570403"/>
            <a:ext cx="7326300" cy="1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3"/>
          <p:cNvSpPr txBox="1">
            <a:spLocks noGrp="1"/>
          </p:cNvSpPr>
          <p:nvPr>
            <p:ph type="body" idx="1"/>
          </p:nvPr>
        </p:nvSpPr>
        <p:spPr>
          <a:xfrm>
            <a:off x="295995" y="4361890"/>
            <a:ext cx="30948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83" name="Google Shape;183;p33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184" name="Google Shape;184;p33"/>
            <p:cNvSpPr/>
            <p:nvPr/>
          </p:nvSpPr>
          <p:spPr>
            <a:xfrm>
              <a:off x="1452775" y="2528225"/>
              <a:ext cx="574800" cy="625975"/>
            </a:xfrm>
            <a:custGeom>
              <a:avLst/>
              <a:gdLst/>
              <a:ahLst/>
              <a:cxnLst/>
              <a:rect l="l" t="t" r="r" b="b"/>
              <a:pathLst>
                <a:path w="22992" h="25039" extrusionOk="0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3"/>
            <p:cNvSpPr/>
            <p:nvPr/>
          </p:nvSpPr>
          <p:spPr>
            <a:xfrm>
              <a:off x="2141550" y="2514275"/>
              <a:ext cx="600400" cy="653875"/>
            </a:xfrm>
            <a:custGeom>
              <a:avLst/>
              <a:gdLst/>
              <a:ahLst/>
              <a:cxnLst/>
              <a:rect l="l" t="t" r="r" b="b"/>
              <a:pathLst>
                <a:path w="24016" h="26155" extrusionOk="0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3"/>
            <p:cNvSpPr/>
            <p:nvPr/>
          </p:nvSpPr>
          <p:spPr>
            <a:xfrm>
              <a:off x="2793100" y="2528225"/>
              <a:ext cx="553850" cy="625975"/>
            </a:xfrm>
            <a:custGeom>
              <a:avLst/>
              <a:gdLst/>
              <a:ahLst/>
              <a:cxnLst/>
              <a:rect l="l" t="t" r="r" b="b"/>
              <a:pathLst>
                <a:path w="22154" h="25039" extrusionOk="0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3"/>
            <p:cNvSpPr/>
            <p:nvPr/>
          </p:nvSpPr>
          <p:spPr>
            <a:xfrm>
              <a:off x="340045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3"/>
            <p:cNvSpPr/>
            <p:nvPr/>
          </p:nvSpPr>
          <p:spPr>
            <a:xfrm>
              <a:off x="4082250" y="2528225"/>
              <a:ext cx="600375" cy="639925"/>
            </a:xfrm>
            <a:custGeom>
              <a:avLst/>
              <a:gdLst/>
              <a:ahLst/>
              <a:cxnLst/>
              <a:rect l="l" t="t" r="r" b="b"/>
              <a:pathLst>
                <a:path w="24015" h="25597" extrusionOk="0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3"/>
            <p:cNvSpPr/>
            <p:nvPr/>
          </p:nvSpPr>
          <p:spPr>
            <a:xfrm>
              <a:off x="479430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3"/>
            <p:cNvSpPr/>
            <p:nvPr/>
          </p:nvSpPr>
          <p:spPr>
            <a:xfrm>
              <a:off x="5541250" y="2528225"/>
              <a:ext cx="446800" cy="625975"/>
            </a:xfrm>
            <a:custGeom>
              <a:avLst/>
              <a:gdLst/>
              <a:ahLst/>
              <a:cxnLst/>
              <a:rect l="l" t="t" r="r" b="b"/>
              <a:pathLst>
                <a:path w="17872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3"/>
            <p:cNvSpPr/>
            <p:nvPr/>
          </p:nvSpPr>
          <p:spPr>
            <a:xfrm>
              <a:off x="6081100" y="2528225"/>
              <a:ext cx="577100" cy="625975"/>
            </a:xfrm>
            <a:custGeom>
              <a:avLst/>
              <a:gdLst/>
              <a:ahLst/>
              <a:cxnLst/>
              <a:rect l="l" t="t" r="r" b="b"/>
              <a:pathLst>
                <a:path w="23084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3"/>
            <p:cNvSpPr/>
            <p:nvPr/>
          </p:nvSpPr>
          <p:spPr>
            <a:xfrm>
              <a:off x="6765225" y="2528225"/>
              <a:ext cx="574775" cy="625975"/>
            </a:xfrm>
            <a:custGeom>
              <a:avLst/>
              <a:gdLst/>
              <a:ahLst/>
              <a:cxnLst/>
              <a:rect l="l" t="t" r="r" b="b"/>
              <a:pathLst>
                <a:path w="22991" h="25039" extrusionOk="0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3"/>
            <p:cNvSpPr/>
            <p:nvPr/>
          </p:nvSpPr>
          <p:spPr>
            <a:xfrm>
              <a:off x="238125" y="2851675"/>
              <a:ext cx="372325" cy="374650"/>
            </a:xfrm>
            <a:custGeom>
              <a:avLst/>
              <a:gdLst/>
              <a:ahLst/>
              <a:cxnLst/>
              <a:rect l="l" t="t" r="r" b="b"/>
              <a:pathLst>
                <a:path w="14893" h="14986" extrusionOk="0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3"/>
            <p:cNvSpPr/>
            <p:nvPr/>
          </p:nvSpPr>
          <p:spPr>
            <a:xfrm>
              <a:off x="238125" y="2442125"/>
              <a:ext cx="372325" cy="374675"/>
            </a:xfrm>
            <a:custGeom>
              <a:avLst/>
              <a:gdLst/>
              <a:ahLst/>
              <a:cxnLst/>
              <a:rect l="l" t="t" r="r" b="b"/>
              <a:pathLst>
                <a:path w="14893" h="14987" extrusionOk="0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3"/>
            <p:cNvSpPr/>
            <p:nvPr/>
          </p:nvSpPr>
          <p:spPr>
            <a:xfrm>
              <a:off x="645325" y="2442125"/>
              <a:ext cx="372350" cy="374675"/>
            </a:xfrm>
            <a:custGeom>
              <a:avLst/>
              <a:gdLst/>
              <a:ahLst/>
              <a:cxnLst/>
              <a:rect l="l" t="t" r="r" b="b"/>
              <a:pathLst>
                <a:path w="14894" h="14987" extrusionOk="0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3"/>
            <p:cNvSpPr/>
            <p:nvPr/>
          </p:nvSpPr>
          <p:spPr>
            <a:xfrm>
              <a:off x="645325" y="2851675"/>
              <a:ext cx="372350" cy="374650"/>
            </a:xfrm>
            <a:custGeom>
              <a:avLst/>
              <a:gdLst/>
              <a:ahLst/>
              <a:cxnLst/>
              <a:rect l="l" t="t" r="r" b="b"/>
              <a:pathLst>
                <a:path w="14894" h="14986" extrusionOk="0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сновной слайд 0">
  <p:cSld name="Основной слайд 0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5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x">
  <p:cSld name="TITLE_AND_BODY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/>
          <p:nvPr/>
        </p:nvSpPr>
        <p:spPr>
          <a:xfrm>
            <a:off x="6724494" y="2909455"/>
            <a:ext cx="3001200" cy="30012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">
                <a:srgbClr val="91ADE9">
                  <a:alpha val="0"/>
                </a:srgbClr>
              </a:gs>
              <a:gs pos="90000">
                <a:srgbClr val="91ADE9">
                  <a:alpha val="20000"/>
                </a:srgbClr>
              </a:gs>
              <a:gs pos="100000">
                <a:srgbClr val="91ADE9">
                  <a:alpha val="2000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6"/>
          <p:cNvSpPr/>
          <p:nvPr/>
        </p:nvSpPr>
        <p:spPr>
          <a:xfrm>
            <a:off x="-755576" y="-1543164"/>
            <a:ext cx="5045100" cy="50451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75000">
                <a:srgbClr val="91ADE9">
                  <a:alpha val="20000"/>
                </a:srgbClr>
              </a:gs>
              <a:gs pos="100000">
                <a:srgbClr val="91ADE9">
                  <a:alpha val="2000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6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6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08" name="Google Shape;208;p36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6"/>
          <p:cNvSpPr txBox="1">
            <a:spLocks noGrp="1"/>
          </p:cNvSpPr>
          <p:nvPr>
            <p:ph type="body" idx="1"/>
          </p:nvPr>
        </p:nvSpPr>
        <p:spPr>
          <a:xfrm>
            <a:off x="719138" y="1212117"/>
            <a:ext cx="4938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12" name="Google Shape;212;p37"/>
          <p:cNvSpPr/>
          <p:nvPr/>
        </p:nvSpPr>
        <p:spPr>
          <a:xfrm>
            <a:off x="6473338" y="2472341"/>
            <a:ext cx="3001200" cy="30012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0">
                <a:srgbClr val="FFFFFF">
                  <a:alpha val="15686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7"/>
          <p:cNvSpPr/>
          <p:nvPr/>
        </p:nvSpPr>
        <p:spPr>
          <a:xfrm>
            <a:off x="-262173" y="-1302386"/>
            <a:ext cx="7071900" cy="70719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0">
                <a:srgbClr val="FFFFFF">
                  <a:alpha val="15686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37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Нетология">
  <p:cSld name="MAIN_POINT">
    <p:bg>
      <p:bgPr>
        <a:gradFill>
          <a:gsLst>
            <a:gs pos="0">
              <a:srgbClr val="EA5551"/>
            </a:gs>
            <a:gs pos="11300">
              <a:srgbClr val="EA5551"/>
            </a:gs>
            <a:gs pos="100000">
              <a:srgbClr val="FFB73D"/>
            </a:gs>
          </a:gsLst>
          <a:lin ang="20399589" scaled="0"/>
        </a:gra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>
            <a:spLocks noGrp="1"/>
          </p:cNvSpPr>
          <p:nvPr>
            <p:ph type="title"/>
          </p:nvPr>
        </p:nvSpPr>
        <p:spPr>
          <a:xfrm>
            <a:off x="725966" y="340424"/>
            <a:ext cx="63678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217" name="Google Shape;217;p38" descr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2460" y="411969"/>
            <a:ext cx="595574" cy="59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 type="title">
  <p:cSld name="TITLE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>
            <a:spLocks noGrp="1"/>
          </p:cNvSpPr>
          <p:nvPr>
            <p:ph type="title"/>
          </p:nvPr>
        </p:nvSpPr>
        <p:spPr>
          <a:xfrm>
            <a:off x="719138" y="1328408"/>
            <a:ext cx="7705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5200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9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21" name="Google Shape;221;p39"/>
          <p:cNvSpPr txBox="1">
            <a:spLocks noGrp="1"/>
          </p:cNvSpPr>
          <p:nvPr>
            <p:ph type="ftr" idx="11"/>
          </p:nvPr>
        </p:nvSpPr>
        <p:spPr>
          <a:xfrm>
            <a:off x="731263" y="4608594"/>
            <a:ext cx="3086100" cy="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FA1"/>
              </a:buClr>
              <a:buSzPts val="1000"/>
              <a:buNone/>
              <a:defRPr sz="1000">
                <a:solidFill>
                  <a:srgbClr val="9E9FA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222" name="Google Shape;222;p39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>
  <p:cSld name="TITLE_AND_BODY_1">
    <p:bg>
      <p:bgPr>
        <a:gradFill>
          <a:gsLst>
            <a:gs pos="0">
              <a:srgbClr val="351C75"/>
            </a:gs>
            <a:gs pos="100000">
              <a:srgbClr val="1155CC"/>
            </a:gs>
          </a:gsLst>
          <a:lin ang="18900044" scaled="0"/>
        </a:gra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40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26" name="Google Shape;226;p40" descr="logo-1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07656" y="4608594"/>
            <a:ext cx="901701" cy="19132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0"/>
          <p:cNvSpPr txBox="1">
            <a:spLocks noGrp="1"/>
          </p:cNvSpPr>
          <p:nvPr>
            <p:ph type="body" idx="1"/>
          </p:nvPr>
        </p:nvSpPr>
        <p:spPr>
          <a:xfrm>
            <a:off x="719138" y="1212117"/>
            <a:ext cx="4938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Нетология">
  <p:cSld name="MAIN_POINT_1">
    <p:bg>
      <p:bgPr>
        <a:gradFill>
          <a:gsLst>
            <a:gs pos="0">
              <a:srgbClr val="41AEEB"/>
            </a:gs>
            <a:gs pos="11300">
              <a:srgbClr val="41AEEB"/>
            </a:gs>
            <a:gs pos="100000">
              <a:srgbClr val="2B65F5"/>
            </a:gs>
          </a:gsLst>
          <a:lin ang="20399589" scaled="0"/>
        </a:gra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>
            <a:spLocks noGrp="1"/>
          </p:cNvSpPr>
          <p:nvPr>
            <p:ph type="title"/>
          </p:nvPr>
        </p:nvSpPr>
        <p:spPr>
          <a:xfrm>
            <a:off x="725966" y="340424"/>
            <a:ext cx="63678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230" name="Google Shape;230;p41" descr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2460" y="411969"/>
            <a:ext cx="595574" cy="59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. Фон dark">
  <p:cSld name="1_11. Фон dark">
    <p:bg>
      <p:bgPr>
        <a:solidFill>
          <a:schemeClr val="lt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999999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999999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999999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999999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999999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999999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57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999999"/>
          </p15:clr>
        </p15:guide>
        <p15:guide id="135" orient="horz" pos="1620">
          <p15:clr>
            <a:srgbClr val="666666"/>
          </p15:clr>
        </p15:guide>
        <p15:guide id="136" pos="2880">
          <p15:clr>
            <a:srgbClr val="666666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Определение">
  <p:cSld name="2.Определение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6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6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noFill/>
          <a:ln w="25400" cap="flat" cmpd="sng">
            <a:solidFill>
              <a:srgbClr val="EAEA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.Титульник wihte">
  <p:cSld name="3.Титульник wiht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7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" name="Google Shape;26;p7"/>
          <p:cNvGrpSpPr/>
          <p:nvPr/>
        </p:nvGrpSpPr>
        <p:grpSpPr>
          <a:xfrm>
            <a:off x="8569715" y="4536459"/>
            <a:ext cx="258577" cy="265368"/>
            <a:chOff x="238125" y="2432825"/>
            <a:chExt cx="779550" cy="781875"/>
          </a:xfrm>
        </p:grpSpPr>
        <p:sp>
          <p:nvSpPr>
            <p:cNvPr id="27" name="Google Shape;27;p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.Отбивка wihte">
  <p:cSld name="4.Отбивка wihte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8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33" name="Google Shape;33;p8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8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8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8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8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8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 Определение wihte">
  <p:cSld name="5. Определение wihte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F3F4F7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.Титульник dark">
  <p:cSld name="6.Титульник dark">
    <p:bg>
      <p:bgPr>
        <a:solidFill>
          <a:schemeClr val="lt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rgbClr val="2F3035"/>
          </a:solidFill>
          <a:ln w="9525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0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10"/>
          <p:cNvGrpSpPr/>
          <p:nvPr/>
        </p:nvGrpSpPr>
        <p:grpSpPr>
          <a:xfrm>
            <a:off x="8569715" y="4505199"/>
            <a:ext cx="258577" cy="265368"/>
            <a:chOff x="238125" y="2432825"/>
            <a:chExt cx="779550" cy="781875"/>
          </a:xfrm>
        </p:grpSpPr>
        <p:sp>
          <p:nvSpPr>
            <p:cNvPr id="47" name="Google Shape;47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F6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>
            <a:spLocks noGrp="1"/>
          </p:cNvSpPr>
          <p:nvPr>
            <p:ph type="ftr" idx="11"/>
          </p:nvPr>
        </p:nvSpPr>
        <p:spPr>
          <a:xfrm>
            <a:off x="731263" y="4608594"/>
            <a:ext cx="3086100" cy="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FA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rgbClr val="9E9FA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731263" y="408709"/>
            <a:ext cx="67764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Proxima Nova"/>
              <a:buNone/>
              <a:defRPr sz="2000" b="1" i="0" u="none" strike="noStrike" cap="none">
                <a:solidFill>
                  <a:srgbClr val="31312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00" name="Google Shape;200;p34"/>
          <p:cNvSpPr txBox="1">
            <a:spLocks noGrp="1"/>
          </p:cNvSpPr>
          <p:nvPr>
            <p:ph type="sldNum" idx="12"/>
          </p:nvPr>
        </p:nvSpPr>
        <p:spPr>
          <a:xfrm>
            <a:off x="8039804" y="487287"/>
            <a:ext cx="370500" cy="1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3">
          <p15:clr>
            <a:srgbClr val="F26B43"/>
          </p15:clr>
        </p15:guide>
        <p15:guide id="2" pos="5307">
          <p15:clr>
            <a:srgbClr val="F26B43"/>
          </p15:clr>
        </p15:guide>
        <p15:guide id="3" orient="horz" pos="259">
          <p15:clr>
            <a:srgbClr val="F26B43"/>
          </p15:clr>
        </p15:guide>
        <p15:guide id="4" orient="horz" pos="2845">
          <p15:clr>
            <a:srgbClr val="F26B43"/>
          </p15:clr>
        </p15:guide>
        <p15:guide id="5" orient="horz" pos="577">
          <p15:clr>
            <a:srgbClr val="F26B43"/>
          </p15:clr>
        </p15:guide>
        <p15:guide id="6" orient="horz" pos="7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42"/>
          <p:cNvGrpSpPr/>
          <p:nvPr/>
        </p:nvGrpSpPr>
        <p:grpSpPr>
          <a:xfrm>
            <a:off x="8549243" y="4536459"/>
            <a:ext cx="258577" cy="265368"/>
            <a:chOff x="238125" y="2432825"/>
            <a:chExt cx="779550" cy="781875"/>
          </a:xfrm>
        </p:grpSpPr>
        <p:sp>
          <p:nvSpPr>
            <p:cNvPr id="236" name="Google Shape;236;p4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42"/>
          <p:cNvSpPr txBox="1"/>
          <p:nvPr/>
        </p:nvSpPr>
        <p:spPr>
          <a:xfrm>
            <a:off x="319075" y="294025"/>
            <a:ext cx="8230168" cy="15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ru-RU" sz="48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Диагностирование заболевания по форме ЭКГ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ru-RU" sz="17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Итоговый проект по курсу «Deep Learning»</a:t>
            </a:r>
            <a:endParaRPr lang="ru-RU" sz="17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1" name="Google Shape;241;p42"/>
          <p:cNvSpPr txBox="1"/>
          <p:nvPr/>
        </p:nvSpPr>
        <p:spPr>
          <a:xfrm>
            <a:off x="351624" y="4195011"/>
            <a:ext cx="20619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3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Ферапонтов Сергей</a:t>
            </a:r>
            <a:endParaRPr sz="13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3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Группа DLL-28</a:t>
            </a:r>
            <a:endParaRPr sz="13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1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 dirty="0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Результаты</a:t>
            </a:r>
            <a:endParaRPr sz="2500" b="0" i="0" u="none" strike="noStrike" cap="none" dirty="0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" name="Google Shape;358;p47">
            <a:extLst>
              <a:ext uri="{FF2B5EF4-FFF2-40B4-BE49-F238E27FC236}">
                <a16:creationId xmlns:a16="http://schemas.microsoft.com/office/drawing/2014/main" id="{CF654EE8-78E2-F34A-611A-503F40C4BD87}"/>
              </a:ext>
            </a:extLst>
          </p:cNvPr>
          <p:cNvSpPr txBox="1"/>
          <p:nvPr/>
        </p:nvSpPr>
        <p:spPr>
          <a:xfrm>
            <a:off x="247925" y="992871"/>
            <a:ext cx="8590008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Результаты показали, что рекуррентная и улучшенная </a:t>
            </a:r>
            <a:r>
              <a:rPr lang="ru-RU" sz="1400" b="0" i="0" u="none" strike="noStrike" cap="none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свёрточная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модели работают лучше всего, а также теоретическую возможность улучшить качество работы, применяя балансировку данных  </a:t>
            </a:r>
            <a:endParaRPr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595C048C-EBE9-B510-D8F7-B0A833439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325058"/>
              </p:ext>
            </p:extLst>
          </p:nvPr>
        </p:nvGraphicFramePr>
        <p:xfrm>
          <a:off x="306066" y="1908991"/>
          <a:ext cx="8531867" cy="302235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39413">
                  <a:extLst>
                    <a:ext uri="{9D8B030D-6E8A-4147-A177-3AD203B41FA5}">
                      <a16:colId xmlns:a16="http://schemas.microsoft.com/office/drawing/2014/main" val="687945555"/>
                    </a:ext>
                  </a:extLst>
                </a:gridCol>
                <a:gridCol w="1045547">
                  <a:extLst>
                    <a:ext uri="{9D8B030D-6E8A-4147-A177-3AD203B41FA5}">
                      <a16:colId xmlns:a16="http://schemas.microsoft.com/office/drawing/2014/main" val="4182007126"/>
                    </a:ext>
                  </a:extLst>
                </a:gridCol>
                <a:gridCol w="831603">
                  <a:extLst>
                    <a:ext uri="{9D8B030D-6E8A-4147-A177-3AD203B41FA5}">
                      <a16:colId xmlns:a16="http://schemas.microsoft.com/office/drawing/2014/main" val="2612554429"/>
                    </a:ext>
                  </a:extLst>
                </a:gridCol>
                <a:gridCol w="739413">
                  <a:extLst>
                    <a:ext uri="{9D8B030D-6E8A-4147-A177-3AD203B41FA5}">
                      <a16:colId xmlns:a16="http://schemas.microsoft.com/office/drawing/2014/main" val="3139085710"/>
                    </a:ext>
                  </a:extLst>
                </a:gridCol>
                <a:gridCol w="739413">
                  <a:extLst>
                    <a:ext uri="{9D8B030D-6E8A-4147-A177-3AD203B41FA5}">
                      <a16:colId xmlns:a16="http://schemas.microsoft.com/office/drawing/2014/main" val="50752050"/>
                    </a:ext>
                  </a:extLst>
                </a:gridCol>
                <a:gridCol w="739413">
                  <a:extLst>
                    <a:ext uri="{9D8B030D-6E8A-4147-A177-3AD203B41FA5}">
                      <a16:colId xmlns:a16="http://schemas.microsoft.com/office/drawing/2014/main" val="156020600"/>
                    </a:ext>
                  </a:extLst>
                </a:gridCol>
                <a:gridCol w="739413">
                  <a:extLst>
                    <a:ext uri="{9D8B030D-6E8A-4147-A177-3AD203B41FA5}">
                      <a16:colId xmlns:a16="http://schemas.microsoft.com/office/drawing/2014/main" val="1319968108"/>
                    </a:ext>
                  </a:extLst>
                </a:gridCol>
                <a:gridCol w="739413">
                  <a:extLst>
                    <a:ext uri="{9D8B030D-6E8A-4147-A177-3AD203B41FA5}">
                      <a16:colId xmlns:a16="http://schemas.microsoft.com/office/drawing/2014/main" val="268800310"/>
                    </a:ext>
                  </a:extLst>
                </a:gridCol>
                <a:gridCol w="739413">
                  <a:extLst>
                    <a:ext uri="{9D8B030D-6E8A-4147-A177-3AD203B41FA5}">
                      <a16:colId xmlns:a16="http://schemas.microsoft.com/office/drawing/2014/main" val="3288685884"/>
                    </a:ext>
                  </a:extLst>
                </a:gridCol>
                <a:gridCol w="739413">
                  <a:extLst>
                    <a:ext uri="{9D8B030D-6E8A-4147-A177-3AD203B41FA5}">
                      <a16:colId xmlns:a16="http://schemas.microsoft.com/office/drawing/2014/main" val="1086393882"/>
                    </a:ext>
                  </a:extLst>
                </a:gridCol>
                <a:gridCol w="739413">
                  <a:extLst>
                    <a:ext uri="{9D8B030D-6E8A-4147-A177-3AD203B41FA5}">
                      <a16:colId xmlns:a16="http://schemas.microsoft.com/office/drawing/2014/main" val="3068413854"/>
                    </a:ext>
                  </a:extLst>
                </a:gridCol>
              </a:tblGrid>
              <a:tr h="1285102"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ru-RU" sz="8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Количество примеров</a:t>
                      </a:r>
                    </a:p>
                  </a:txBody>
                  <a:tcPr marL="26619" marR="26619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GRU Исходная выборка f1_score</a:t>
                      </a:r>
                    </a:p>
                  </a:txBody>
                  <a:tcPr marL="26619" marR="26619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GRU Авторская балансировка f1_score</a:t>
                      </a:r>
                    </a:p>
                  </a:txBody>
                  <a:tcPr marL="26619" marR="26619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GRU MLSMOTE f1_score</a:t>
                      </a:r>
                    </a:p>
                  </a:txBody>
                  <a:tcPr marL="26619" marR="26619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Свёрточная</a:t>
                      </a:r>
                      <a:r>
                        <a:rPr lang="ru-RU" sz="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базовая Исходная выборка f1_score</a:t>
                      </a:r>
                    </a:p>
                  </a:txBody>
                  <a:tcPr marL="26619" marR="26619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Свёрточная</a:t>
                      </a:r>
                      <a:r>
                        <a:rPr lang="ru-RU" sz="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базовая Авторская балансировка f1_score</a:t>
                      </a:r>
                    </a:p>
                  </a:txBody>
                  <a:tcPr marL="26619" marR="26619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Свёрточная</a:t>
                      </a:r>
                      <a:r>
                        <a:rPr lang="ru-RU" sz="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базовая MLSMOTE f1_score</a:t>
                      </a:r>
                    </a:p>
                  </a:txBody>
                  <a:tcPr marL="26619" marR="26619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Свёрточная</a:t>
                      </a:r>
                      <a:r>
                        <a:rPr lang="ru-RU" sz="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продвинутая Исходная выборка f1_score</a:t>
                      </a:r>
                    </a:p>
                  </a:txBody>
                  <a:tcPr marL="26619" marR="26619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Свёрточная</a:t>
                      </a:r>
                      <a:r>
                        <a:rPr lang="ru-RU" sz="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продвинутая Авторская балансировка f1_score</a:t>
                      </a:r>
                    </a:p>
                  </a:txBody>
                  <a:tcPr marL="26619" marR="26619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Свёрточная</a:t>
                      </a:r>
                      <a:r>
                        <a:rPr lang="ru-RU" sz="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продвинутая MLSMOTE f1_score</a:t>
                      </a:r>
                    </a:p>
                  </a:txBody>
                  <a:tcPr marL="26619" marR="26619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295152"/>
                  </a:ext>
                </a:extLst>
              </a:tr>
              <a:tr h="193028"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LAFB</a:t>
                      </a:r>
                    </a:p>
                  </a:txBody>
                  <a:tcPr marL="26619" marR="26619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163</a:t>
                      </a:r>
                      <a:endParaRPr lang="ru-RU" sz="8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0,7558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0,6690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0,6849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0,7672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0,6959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0,6241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0,7742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0,7430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0,7613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extLst>
                  <a:ext uri="{0D108BD9-81ED-4DB2-BD59-A6C34878D82A}">
                    <a16:rowId xmlns:a16="http://schemas.microsoft.com/office/drawing/2014/main" val="470499660"/>
                  </a:ext>
                </a:extLst>
              </a:tr>
              <a:tr h="193028"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IRBBB</a:t>
                      </a:r>
                    </a:p>
                  </a:txBody>
                  <a:tcPr marL="26619" marR="26619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112</a:t>
                      </a:r>
                      <a:endParaRPr lang="ru-RU" sz="8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0,6359</a:t>
                      </a:r>
                      <a:endParaRPr lang="ru-RU" sz="8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0,4975</a:t>
                      </a:r>
                      <a:endParaRPr lang="ru-RU" sz="8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0,4040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0,5984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0,4639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0,1622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0,6383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0,4605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0,6311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extLst>
                  <a:ext uri="{0D108BD9-81ED-4DB2-BD59-A6C34878D82A}">
                    <a16:rowId xmlns:a16="http://schemas.microsoft.com/office/drawing/2014/main" val="1802089646"/>
                  </a:ext>
                </a:extLst>
              </a:tr>
              <a:tr h="193028"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DIG</a:t>
                      </a:r>
                    </a:p>
                  </a:txBody>
                  <a:tcPr marL="26619" marR="26619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18</a:t>
                      </a:r>
                      <a:endParaRPr lang="ru-RU" sz="8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0,0000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0,0000</a:t>
                      </a:r>
                      <a:endParaRPr lang="ru-RU" sz="8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0,0000</a:t>
                      </a:r>
                      <a:endParaRPr lang="ru-RU" sz="8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0,0000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0,0000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0,0000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0,0000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0,0000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0,0000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extLst>
                  <a:ext uri="{0D108BD9-81ED-4DB2-BD59-A6C34878D82A}">
                    <a16:rowId xmlns:a16="http://schemas.microsoft.com/office/drawing/2014/main" val="1214798265"/>
                  </a:ext>
                </a:extLst>
              </a:tr>
              <a:tr h="193028"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ISCLA</a:t>
                      </a:r>
                    </a:p>
                  </a:txBody>
                  <a:tcPr marL="26619" marR="26619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14</a:t>
                      </a:r>
                      <a:endParaRPr lang="ru-RU" sz="8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0,0000</a:t>
                      </a:r>
                      <a:endParaRPr lang="ru-RU" sz="8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0,0000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0,1176</a:t>
                      </a:r>
                      <a:endParaRPr lang="ru-RU" sz="8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0,0000</a:t>
                      </a:r>
                      <a:endParaRPr lang="ru-RU" sz="8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0,0000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0,0000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0,0000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0,0000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0,0000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extLst>
                  <a:ext uri="{0D108BD9-81ED-4DB2-BD59-A6C34878D82A}">
                    <a16:rowId xmlns:a16="http://schemas.microsoft.com/office/drawing/2014/main" val="4222352093"/>
                  </a:ext>
                </a:extLst>
              </a:tr>
              <a:tr h="193028"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IVCD</a:t>
                      </a:r>
                    </a:p>
                  </a:txBody>
                  <a:tcPr marL="26619" marR="26619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79</a:t>
                      </a:r>
                      <a:endParaRPr lang="ru-RU" sz="8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0,0444</a:t>
                      </a:r>
                      <a:endParaRPr lang="ru-RU" sz="8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0,1263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0,0000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0,0682</a:t>
                      </a:r>
                      <a:endParaRPr lang="ru-RU" sz="8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0,1087</a:t>
                      </a:r>
                      <a:endParaRPr lang="ru-RU" sz="8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0,0455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0,0250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0,0455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0,0460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extLst>
                  <a:ext uri="{0D108BD9-81ED-4DB2-BD59-A6C34878D82A}">
                    <a16:rowId xmlns:a16="http://schemas.microsoft.com/office/drawing/2014/main" val="4080815964"/>
                  </a:ext>
                </a:extLst>
              </a:tr>
              <a:tr h="193028"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1AVB</a:t>
                      </a:r>
                    </a:p>
                  </a:txBody>
                  <a:tcPr marL="26619" marR="26619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80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0,0244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0,1143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0,0899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0,1277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0,0619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0,0230</a:t>
                      </a:r>
                      <a:endParaRPr lang="ru-RU" sz="8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0,2600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0,4375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0,4580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extLst>
                  <a:ext uri="{0D108BD9-81ED-4DB2-BD59-A6C34878D82A}">
                    <a16:rowId xmlns:a16="http://schemas.microsoft.com/office/drawing/2014/main" val="1896127944"/>
                  </a:ext>
                </a:extLst>
              </a:tr>
              <a:tr h="193028"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ISC_</a:t>
                      </a:r>
                    </a:p>
                  </a:txBody>
                  <a:tcPr marL="26619" marR="26619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128</a:t>
                      </a:r>
                      <a:endParaRPr lang="ru-RU" sz="8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0,5792</a:t>
                      </a:r>
                      <a:endParaRPr lang="ru-RU" sz="8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0,5346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0,6009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0,4444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0,4343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0,4270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0,5000</a:t>
                      </a:r>
                      <a:endParaRPr lang="ru-RU" sz="8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0,5078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0,5427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extLst>
                  <a:ext uri="{0D108BD9-81ED-4DB2-BD59-A6C34878D82A}">
                    <a16:rowId xmlns:a16="http://schemas.microsoft.com/office/drawing/2014/main" val="3502684887"/>
                  </a:ext>
                </a:extLst>
              </a:tr>
              <a:tr h="193028"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IMI</a:t>
                      </a:r>
                    </a:p>
                  </a:txBody>
                  <a:tcPr marL="26619" marR="26619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268</a:t>
                      </a:r>
                      <a:endParaRPr lang="ru-RU" sz="8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0,5627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0,5400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0,5000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0,5709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0,3724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0,3376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0,6087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0,5864</a:t>
                      </a:r>
                      <a:endParaRPr lang="ru-RU" sz="8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marR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8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0,3778</a:t>
                      </a:r>
                      <a:endParaRPr lang="ru-RU" sz="8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6619" marR="26619" marT="0" marB="0" anchor="ctr"/>
                </a:tc>
                <a:extLst>
                  <a:ext uri="{0D108BD9-81ED-4DB2-BD59-A6C34878D82A}">
                    <a16:rowId xmlns:a16="http://schemas.microsoft.com/office/drawing/2014/main" val="3311611449"/>
                  </a:ext>
                </a:extLst>
              </a:tr>
              <a:tr h="193028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500"/>
                        </a:spcAft>
                      </a:pPr>
                      <a:r>
                        <a:rPr lang="ru-RU" sz="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ALMI</a:t>
                      </a:r>
                    </a:p>
                  </a:txBody>
                  <a:tcPr marL="26619" marR="26619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500"/>
                        </a:spcAft>
                      </a:pPr>
                      <a:r>
                        <a:rPr lang="ru-RU" sz="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29</a:t>
                      </a: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500"/>
                        </a:spcAft>
                      </a:pPr>
                      <a:r>
                        <a:rPr lang="ru-RU" sz="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0,5581</a:t>
                      </a: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500"/>
                        </a:spcAft>
                      </a:pPr>
                      <a:r>
                        <a:rPr lang="ru-RU" sz="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0,3158</a:t>
                      </a: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500"/>
                        </a:spcAft>
                      </a:pPr>
                      <a:r>
                        <a:rPr lang="ru-RU" sz="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0,3000</a:t>
                      </a: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500"/>
                        </a:spcAft>
                      </a:pPr>
                      <a:r>
                        <a:rPr lang="ru-RU" sz="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0,1250</a:t>
                      </a: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500"/>
                        </a:spcAft>
                      </a:pPr>
                      <a:r>
                        <a:rPr lang="ru-RU" sz="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0,2326</a:t>
                      </a: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500"/>
                        </a:spcAft>
                      </a:pPr>
                      <a:r>
                        <a:rPr lang="ru-RU" sz="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0,2424</a:t>
                      </a: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500"/>
                        </a:spcAft>
                      </a:pPr>
                      <a:r>
                        <a:rPr lang="ru-RU" sz="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0,2941</a:t>
                      </a: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500"/>
                        </a:spcAft>
                      </a:pPr>
                      <a:r>
                        <a:rPr lang="ru-RU" sz="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0,4889</a:t>
                      </a:r>
                    </a:p>
                  </a:txBody>
                  <a:tcPr marL="26619" marR="2661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500"/>
                        </a:spcAft>
                      </a:pPr>
                      <a:r>
                        <a:rPr lang="ru-RU" sz="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0,3158</a:t>
                      </a:r>
                    </a:p>
                  </a:txBody>
                  <a:tcPr marL="26619" marR="26619" marT="0" marB="0" anchor="ctr"/>
                </a:tc>
                <a:extLst>
                  <a:ext uri="{0D108BD9-81ED-4DB2-BD59-A6C34878D82A}">
                    <a16:rowId xmlns:a16="http://schemas.microsoft.com/office/drawing/2014/main" val="21173583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2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Выводы</a:t>
            </a:r>
            <a:endParaRPr sz="5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9" name="Google Shape;389;p52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0" i="0" u="none" strike="noStrike" cap="non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5</a:t>
            </a:r>
            <a:endParaRPr sz="4800" b="0" i="0" u="none" strike="noStrike" cap="non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53"/>
          <p:cNvGrpSpPr/>
          <p:nvPr/>
        </p:nvGrpSpPr>
        <p:grpSpPr>
          <a:xfrm>
            <a:off x="542125" y="523575"/>
            <a:ext cx="333450" cy="333450"/>
            <a:chOff x="5372100" y="3505200"/>
            <a:chExt cx="666900" cy="666900"/>
          </a:xfrm>
        </p:grpSpPr>
        <p:sp>
          <p:nvSpPr>
            <p:cNvPr id="395" name="Google Shape;395;p53"/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00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53"/>
            <p:cNvSpPr txBox="1"/>
            <p:nvPr/>
          </p:nvSpPr>
          <p:spPr>
            <a:xfrm>
              <a:off x="5440737" y="3552363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1</a:t>
              </a:r>
              <a:endParaRPr sz="1200" b="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397" name="Google Shape;397;p53"/>
          <p:cNvGrpSpPr/>
          <p:nvPr/>
        </p:nvGrpSpPr>
        <p:grpSpPr>
          <a:xfrm>
            <a:off x="542125" y="1323863"/>
            <a:ext cx="333450" cy="333450"/>
            <a:chOff x="5372100" y="4409925"/>
            <a:chExt cx="666900" cy="666900"/>
          </a:xfrm>
        </p:grpSpPr>
        <p:sp>
          <p:nvSpPr>
            <p:cNvPr id="398" name="Google Shape;398;p53"/>
            <p:cNvSpPr/>
            <p:nvPr/>
          </p:nvSpPr>
          <p:spPr>
            <a:xfrm>
              <a:off x="5372100" y="4409925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00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53"/>
            <p:cNvSpPr txBox="1"/>
            <p:nvPr/>
          </p:nvSpPr>
          <p:spPr>
            <a:xfrm>
              <a:off x="5452225" y="4449101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2</a:t>
              </a:r>
              <a:endParaRPr sz="1200" b="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400" name="Google Shape;400;p53"/>
          <p:cNvGrpSpPr/>
          <p:nvPr/>
        </p:nvGrpSpPr>
        <p:grpSpPr>
          <a:xfrm>
            <a:off x="542125" y="2405025"/>
            <a:ext cx="333450" cy="333450"/>
            <a:chOff x="5372100" y="5314650"/>
            <a:chExt cx="666900" cy="666900"/>
          </a:xfrm>
        </p:grpSpPr>
        <p:sp>
          <p:nvSpPr>
            <p:cNvPr id="401" name="Google Shape;401;p53"/>
            <p:cNvSpPr/>
            <p:nvPr/>
          </p:nvSpPr>
          <p:spPr>
            <a:xfrm>
              <a:off x="5372100" y="5314650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00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53"/>
            <p:cNvSpPr txBox="1"/>
            <p:nvPr/>
          </p:nvSpPr>
          <p:spPr>
            <a:xfrm>
              <a:off x="5452225" y="5353839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3</a:t>
              </a:r>
              <a:endPara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403" name="Google Shape;403;p53"/>
          <p:cNvSpPr/>
          <p:nvPr/>
        </p:nvSpPr>
        <p:spPr>
          <a:xfrm>
            <a:off x="1052925" y="444750"/>
            <a:ext cx="5995500" cy="491100"/>
          </a:xfrm>
          <a:prstGeom prst="roundRect">
            <a:avLst>
              <a:gd name="adj" fmla="val 16667"/>
            </a:avLst>
          </a:prstGeom>
          <a:solidFill>
            <a:srgbClr val="F3F4F7"/>
          </a:solidFill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0" i="0" u="none" strike="noStrike" cap="none" dirty="0">
                <a:solidFill>
                  <a:srgbClr val="42414A"/>
                </a:solidFill>
                <a:latin typeface="Proxima Nova"/>
                <a:ea typeface="Proxima Nova"/>
                <a:cs typeface="Proxima Nova"/>
                <a:sym typeface="Proxima Nova"/>
              </a:rPr>
              <a:t>Необходимо рассмотреть большие </a:t>
            </a:r>
            <a:r>
              <a:rPr lang="ru-RU" sz="1100" b="0" i="0" u="none" strike="noStrike" cap="none" dirty="0" err="1">
                <a:solidFill>
                  <a:srgbClr val="42414A"/>
                </a:solidFill>
                <a:latin typeface="Proxima Nova"/>
                <a:ea typeface="Proxima Nova"/>
                <a:cs typeface="Proxima Nova"/>
                <a:sym typeface="Proxima Nova"/>
              </a:rPr>
              <a:t>датасеты</a:t>
            </a:r>
            <a:r>
              <a:rPr lang="ru-RU" sz="1100" b="0" i="0" u="none" strike="noStrike" cap="none" dirty="0">
                <a:solidFill>
                  <a:srgbClr val="42414A"/>
                </a:solidFill>
                <a:latin typeface="Proxima Nova"/>
                <a:ea typeface="Proxima Nova"/>
                <a:cs typeface="Proxima Nova"/>
                <a:sym typeface="Proxima Nova"/>
              </a:rPr>
              <a:t>, увеличив количество примеров с редкими диагнозами </a:t>
            </a:r>
            <a:endParaRPr dirty="0"/>
          </a:p>
        </p:txBody>
      </p:sp>
      <p:sp>
        <p:nvSpPr>
          <p:cNvPr id="404" name="Google Shape;404;p53"/>
          <p:cNvSpPr/>
          <p:nvPr/>
        </p:nvSpPr>
        <p:spPr>
          <a:xfrm>
            <a:off x="1052925" y="1245049"/>
            <a:ext cx="5995500" cy="879125"/>
          </a:xfrm>
          <a:prstGeom prst="roundRect">
            <a:avLst>
              <a:gd name="adj" fmla="val 16667"/>
            </a:avLst>
          </a:prstGeom>
          <a:solidFill>
            <a:srgbClr val="F3F4F7"/>
          </a:solidFill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0" i="0" u="none" strike="noStrike" cap="none" dirty="0">
                <a:solidFill>
                  <a:srgbClr val="42414A"/>
                </a:solidFill>
                <a:latin typeface="Proxima Nova"/>
                <a:ea typeface="Proxima Nova"/>
                <a:cs typeface="Proxima Nova"/>
                <a:sym typeface="Proxima Nova"/>
              </a:rPr>
              <a:t>Необходимо дальнейшее усложнение модели, например, объединив рекуррентные ячейки и </a:t>
            </a:r>
            <a:r>
              <a:rPr lang="ru-RU" sz="1100" b="0" i="0" u="none" strike="noStrike" cap="none" dirty="0" err="1">
                <a:solidFill>
                  <a:srgbClr val="42414A"/>
                </a:solidFill>
                <a:latin typeface="Proxima Nova"/>
                <a:ea typeface="Proxima Nova"/>
                <a:cs typeface="Proxima Nova"/>
                <a:sym typeface="Proxima Nova"/>
              </a:rPr>
              <a:t>свёрточные</a:t>
            </a:r>
            <a:r>
              <a:rPr lang="ru-RU" sz="1100" b="0" i="0" u="none" strike="noStrike" cap="none" dirty="0">
                <a:solidFill>
                  <a:srgbClr val="42414A"/>
                </a:solidFill>
                <a:latin typeface="Proxima Nova"/>
                <a:ea typeface="Proxima Nova"/>
                <a:cs typeface="Proxima Nova"/>
                <a:sym typeface="Proxima Nova"/>
              </a:rPr>
              <a:t> слои. Также возможно добавление механизма внимания и анализа изображения через вейвлет преобразования</a:t>
            </a:r>
            <a:endParaRPr sz="1100" b="0" i="0" u="none" strike="noStrike" cap="none" dirty="0">
              <a:solidFill>
                <a:srgbClr val="42414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5" name="Google Shape;405;p53"/>
          <p:cNvSpPr/>
          <p:nvPr/>
        </p:nvSpPr>
        <p:spPr>
          <a:xfrm>
            <a:off x="1052925" y="2349233"/>
            <a:ext cx="5995500" cy="982740"/>
          </a:xfrm>
          <a:prstGeom prst="roundRect">
            <a:avLst>
              <a:gd name="adj" fmla="val 16667"/>
            </a:avLst>
          </a:prstGeom>
          <a:solidFill>
            <a:srgbClr val="F3F4F7"/>
          </a:solidFill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0" i="0" u="none" strike="noStrike" cap="none" dirty="0">
                <a:solidFill>
                  <a:srgbClr val="42414A"/>
                </a:solidFill>
                <a:latin typeface="Proxima Nova"/>
                <a:ea typeface="Proxima Nova"/>
                <a:cs typeface="Proxima Nova"/>
                <a:sym typeface="Proxima Nova"/>
              </a:rPr>
              <a:t>Необходимо дальнейшее развитие алгоритма балансировки дан</a:t>
            </a:r>
            <a:r>
              <a:rPr lang="ru-RU" sz="1100" dirty="0">
                <a:solidFill>
                  <a:srgbClr val="42414A"/>
                </a:solidFill>
                <a:latin typeface="Proxima Nova"/>
                <a:ea typeface="Proxima Nova"/>
                <a:cs typeface="Proxima Nova"/>
                <a:sym typeface="Proxima Nova"/>
              </a:rPr>
              <a:t>ных. Возможно объединение и оптимизация авторского алгоритма выбора редких примеров и алгоритма </a:t>
            </a:r>
            <a:r>
              <a:rPr lang="en-US" sz="1100" dirty="0">
                <a:solidFill>
                  <a:srgbClr val="42414A"/>
                </a:solidFill>
                <a:latin typeface="Proxima Nova"/>
                <a:ea typeface="Proxima Nova"/>
                <a:cs typeface="Proxima Nova"/>
                <a:sym typeface="Proxima Nova"/>
              </a:rPr>
              <a:t>MLSMOTE</a:t>
            </a:r>
            <a:r>
              <a:rPr lang="ru-RU" sz="1100" dirty="0">
                <a:solidFill>
                  <a:srgbClr val="42414A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100" b="0" i="0" u="none" strike="noStrike" cap="none" dirty="0">
              <a:solidFill>
                <a:srgbClr val="42414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4"/>
          <p:cNvSpPr/>
          <p:nvPr/>
        </p:nvSpPr>
        <p:spPr>
          <a:xfrm>
            <a:off x="-3898275" y="-1849125"/>
            <a:ext cx="8613300" cy="8613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54"/>
          <p:cNvSpPr/>
          <p:nvPr/>
        </p:nvSpPr>
        <p:spPr>
          <a:xfrm>
            <a:off x="366399" y="339725"/>
            <a:ext cx="3989700" cy="4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ru-RU" sz="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Спасибо за внимание! </a:t>
            </a:r>
            <a:endParaRPr sz="17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412" name="Google Shape;412;p54"/>
          <p:cNvGrpSpPr/>
          <p:nvPr/>
        </p:nvGrpSpPr>
        <p:grpSpPr>
          <a:xfrm>
            <a:off x="5295203" y="1462494"/>
            <a:ext cx="4419411" cy="3925384"/>
            <a:chOff x="3916908" y="238170"/>
            <a:chExt cx="5798230" cy="5150071"/>
          </a:xfrm>
        </p:grpSpPr>
        <p:sp>
          <p:nvSpPr>
            <p:cNvPr id="413" name="Google Shape;413;p54"/>
            <p:cNvSpPr/>
            <p:nvPr/>
          </p:nvSpPr>
          <p:spPr>
            <a:xfrm>
              <a:off x="5546634" y="1695933"/>
              <a:ext cx="272589" cy="405713"/>
            </a:xfrm>
            <a:custGeom>
              <a:avLst/>
              <a:gdLst/>
              <a:ahLst/>
              <a:cxnLst/>
              <a:rect l="l" t="t" r="r" b="b"/>
              <a:pathLst>
                <a:path w="200065" h="297771" extrusionOk="0">
                  <a:moveTo>
                    <a:pt x="200065" y="0"/>
                  </a:moveTo>
                  <a:lnTo>
                    <a:pt x="179007" y="297772"/>
                  </a:lnTo>
                  <a:moveTo>
                    <a:pt x="15796" y="18611"/>
                  </a:moveTo>
                  <a:lnTo>
                    <a:pt x="0" y="297772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54"/>
            <p:cNvSpPr/>
            <p:nvPr/>
          </p:nvSpPr>
          <p:spPr>
            <a:xfrm>
              <a:off x="5270951" y="1542558"/>
              <a:ext cx="794776" cy="737340"/>
            </a:xfrm>
            <a:custGeom>
              <a:avLst/>
              <a:gdLst/>
              <a:ahLst/>
              <a:cxnLst/>
              <a:rect l="l" t="t" r="r" b="b"/>
              <a:pathLst>
                <a:path w="583322" h="541167" extrusionOk="0">
                  <a:moveTo>
                    <a:pt x="566985" y="271796"/>
                  </a:moveTo>
                  <a:lnTo>
                    <a:pt x="573945" y="272307"/>
                  </a:lnTo>
                  <a:lnTo>
                    <a:pt x="573945" y="272284"/>
                  </a:lnTo>
                  <a:lnTo>
                    <a:pt x="566985" y="271796"/>
                  </a:lnTo>
                  <a:close/>
                  <a:moveTo>
                    <a:pt x="576342" y="138901"/>
                  </a:moveTo>
                  <a:lnTo>
                    <a:pt x="583307" y="139394"/>
                  </a:lnTo>
                  <a:cubicBezTo>
                    <a:pt x="583321" y="139204"/>
                    <a:pt x="583325" y="139008"/>
                    <a:pt x="583321" y="138817"/>
                  </a:cubicBezTo>
                  <a:lnTo>
                    <a:pt x="576342" y="138901"/>
                  </a:lnTo>
                  <a:close/>
                  <a:moveTo>
                    <a:pt x="494538" y="52129"/>
                  </a:moveTo>
                  <a:lnTo>
                    <a:pt x="495050" y="45168"/>
                  </a:lnTo>
                  <a:cubicBezTo>
                    <a:pt x="494980" y="45159"/>
                    <a:pt x="494910" y="45159"/>
                    <a:pt x="494845" y="45154"/>
                  </a:cubicBezTo>
                  <a:lnTo>
                    <a:pt x="494538" y="52129"/>
                  </a:lnTo>
                  <a:close/>
                  <a:moveTo>
                    <a:pt x="400693" y="119937"/>
                  </a:moveTo>
                  <a:lnTo>
                    <a:pt x="393733" y="119434"/>
                  </a:lnTo>
                  <a:cubicBezTo>
                    <a:pt x="393473" y="123049"/>
                    <a:pt x="396022" y="126264"/>
                    <a:pt x="399600" y="126832"/>
                  </a:cubicBezTo>
                  <a:cubicBezTo>
                    <a:pt x="403183" y="127400"/>
                    <a:pt x="406598" y="125134"/>
                    <a:pt x="407472" y="121616"/>
                  </a:cubicBezTo>
                  <a:lnTo>
                    <a:pt x="400693" y="119937"/>
                  </a:lnTo>
                  <a:close/>
                  <a:moveTo>
                    <a:pt x="315089" y="6984"/>
                  </a:moveTo>
                  <a:lnTo>
                    <a:pt x="315196" y="13963"/>
                  </a:lnTo>
                  <a:cubicBezTo>
                    <a:pt x="315228" y="13963"/>
                    <a:pt x="315261" y="13963"/>
                    <a:pt x="315293" y="13958"/>
                  </a:cubicBezTo>
                  <a:lnTo>
                    <a:pt x="315089" y="6984"/>
                  </a:lnTo>
                  <a:close/>
                  <a:moveTo>
                    <a:pt x="221491" y="123059"/>
                  </a:moveTo>
                  <a:lnTo>
                    <a:pt x="228312" y="124520"/>
                  </a:lnTo>
                  <a:cubicBezTo>
                    <a:pt x="228447" y="123901"/>
                    <a:pt x="228493" y="123268"/>
                    <a:pt x="228456" y="122635"/>
                  </a:cubicBezTo>
                  <a:lnTo>
                    <a:pt x="221491" y="123059"/>
                  </a:lnTo>
                  <a:close/>
                  <a:moveTo>
                    <a:pt x="218369" y="137636"/>
                  </a:moveTo>
                  <a:lnTo>
                    <a:pt x="211553" y="139134"/>
                  </a:lnTo>
                  <a:cubicBezTo>
                    <a:pt x="212260" y="142339"/>
                    <a:pt x="215107" y="144624"/>
                    <a:pt x="218387" y="144615"/>
                  </a:cubicBezTo>
                  <a:cubicBezTo>
                    <a:pt x="221672" y="144605"/>
                    <a:pt x="224506" y="142307"/>
                    <a:pt x="225194" y="139097"/>
                  </a:cubicBezTo>
                  <a:lnTo>
                    <a:pt x="218369" y="137636"/>
                  </a:lnTo>
                  <a:close/>
                  <a:moveTo>
                    <a:pt x="133886" y="58949"/>
                  </a:moveTo>
                  <a:lnTo>
                    <a:pt x="133932" y="51970"/>
                  </a:lnTo>
                  <a:cubicBezTo>
                    <a:pt x="133895" y="51970"/>
                    <a:pt x="133862" y="51970"/>
                    <a:pt x="133825" y="51970"/>
                  </a:cubicBezTo>
                  <a:lnTo>
                    <a:pt x="133886" y="58949"/>
                  </a:lnTo>
                  <a:close/>
                  <a:moveTo>
                    <a:pt x="37459" y="141874"/>
                  </a:moveTo>
                  <a:lnTo>
                    <a:pt x="44415" y="142409"/>
                  </a:lnTo>
                  <a:cubicBezTo>
                    <a:pt x="44433" y="142153"/>
                    <a:pt x="44442" y="141893"/>
                    <a:pt x="44433" y="141637"/>
                  </a:cubicBezTo>
                  <a:lnTo>
                    <a:pt x="37459" y="141874"/>
                  </a:lnTo>
                  <a:close/>
                  <a:moveTo>
                    <a:pt x="563607" y="413391"/>
                  </a:moveTo>
                  <a:lnTo>
                    <a:pt x="573945" y="272307"/>
                  </a:lnTo>
                  <a:lnTo>
                    <a:pt x="560025" y="271284"/>
                  </a:lnTo>
                  <a:lnTo>
                    <a:pt x="549686" y="412372"/>
                  </a:lnTo>
                  <a:lnTo>
                    <a:pt x="563607" y="413391"/>
                  </a:lnTo>
                  <a:close/>
                  <a:moveTo>
                    <a:pt x="573945" y="272284"/>
                  </a:moveTo>
                  <a:lnTo>
                    <a:pt x="583307" y="139394"/>
                  </a:lnTo>
                  <a:lnTo>
                    <a:pt x="569381" y="138413"/>
                  </a:lnTo>
                  <a:lnTo>
                    <a:pt x="560020" y="271307"/>
                  </a:lnTo>
                  <a:lnTo>
                    <a:pt x="573945" y="272284"/>
                  </a:lnTo>
                  <a:close/>
                  <a:moveTo>
                    <a:pt x="583321" y="138817"/>
                  </a:moveTo>
                  <a:cubicBezTo>
                    <a:pt x="582799" y="95473"/>
                    <a:pt x="560611" y="71703"/>
                    <a:pt x="538534" y="59122"/>
                  </a:cubicBezTo>
                  <a:cubicBezTo>
                    <a:pt x="527637" y="52915"/>
                    <a:pt x="516843" y="49449"/>
                    <a:pt x="508808" y="47522"/>
                  </a:cubicBezTo>
                  <a:cubicBezTo>
                    <a:pt x="504779" y="46559"/>
                    <a:pt x="501405" y="45978"/>
                    <a:pt x="499014" y="45629"/>
                  </a:cubicBezTo>
                  <a:cubicBezTo>
                    <a:pt x="497814" y="45457"/>
                    <a:pt x="496860" y="45345"/>
                    <a:pt x="496185" y="45271"/>
                  </a:cubicBezTo>
                  <a:cubicBezTo>
                    <a:pt x="495850" y="45238"/>
                    <a:pt x="495585" y="45210"/>
                    <a:pt x="495389" y="45196"/>
                  </a:cubicBezTo>
                  <a:cubicBezTo>
                    <a:pt x="495296" y="45187"/>
                    <a:pt x="495217" y="45178"/>
                    <a:pt x="495161" y="45173"/>
                  </a:cubicBezTo>
                  <a:cubicBezTo>
                    <a:pt x="495134" y="45173"/>
                    <a:pt x="495110" y="45168"/>
                    <a:pt x="495092" y="45168"/>
                  </a:cubicBezTo>
                  <a:cubicBezTo>
                    <a:pt x="495082" y="45168"/>
                    <a:pt x="495073" y="45168"/>
                    <a:pt x="495064" y="45168"/>
                  </a:cubicBezTo>
                  <a:cubicBezTo>
                    <a:pt x="495064" y="45168"/>
                    <a:pt x="495059" y="45168"/>
                    <a:pt x="495055" y="45168"/>
                  </a:cubicBezTo>
                  <a:cubicBezTo>
                    <a:pt x="495050" y="45168"/>
                    <a:pt x="495050" y="45168"/>
                    <a:pt x="494538" y="52129"/>
                  </a:cubicBezTo>
                  <a:cubicBezTo>
                    <a:pt x="494031" y="59089"/>
                    <a:pt x="494031" y="59084"/>
                    <a:pt x="494026" y="59084"/>
                  </a:cubicBezTo>
                  <a:cubicBezTo>
                    <a:pt x="494026" y="59084"/>
                    <a:pt x="494022" y="59084"/>
                    <a:pt x="494022" y="59084"/>
                  </a:cubicBezTo>
                  <a:cubicBezTo>
                    <a:pt x="494022" y="59084"/>
                    <a:pt x="494022" y="59084"/>
                    <a:pt x="494022" y="59084"/>
                  </a:cubicBezTo>
                  <a:cubicBezTo>
                    <a:pt x="494022" y="59084"/>
                    <a:pt x="494026" y="59084"/>
                    <a:pt x="494036" y="59089"/>
                  </a:cubicBezTo>
                  <a:cubicBezTo>
                    <a:pt x="494054" y="59089"/>
                    <a:pt x="494096" y="59094"/>
                    <a:pt x="494152" y="59098"/>
                  </a:cubicBezTo>
                  <a:cubicBezTo>
                    <a:pt x="494268" y="59108"/>
                    <a:pt x="494454" y="59126"/>
                    <a:pt x="494710" y="59154"/>
                  </a:cubicBezTo>
                  <a:cubicBezTo>
                    <a:pt x="495222" y="59205"/>
                    <a:pt x="496004" y="59298"/>
                    <a:pt x="497018" y="59447"/>
                  </a:cubicBezTo>
                  <a:cubicBezTo>
                    <a:pt x="499051" y="59740"/>
                    <a:pt x="502001" y="60248"/>
                    <a:pt x="505560" y="61099"/>
                  </a:cubicBezTo>
                  <a:cubicBezTo>
                    <a:pt x="512711" y="62811"/>
                    <a:pt x="522184" y="65873"/>
                    <a:pt x="531620" y="71251"/>
                  </a:cubicBezTo>
                  <a:cubicBezTo>
                    <a:pt x="550198" y="81836"/>
                    <a:pt x="568911" y="101456"/>
                    <a:pt x="569367" y="138985"/>
                  </a:cubicBezTo>
                  <a:lnTo>
                    <a:pt x="583321" y="138817"/>
                  </a:lnTo>
                  <a:close/>
                  <a:moveTo>
                    <a:pt x="494845" y="45154"/>
                  </a:moveTo>
                  <a:cubicBezTo>
                    <a:pt x="454106" y="43382"/>
                    <a:pt x="428638" y="61648"/>
                    <a:pt x="413581" y="80422"/>
                  </a:cubicBezTo>
                  <a:cubicBezTo>
                    <a:pt x="406128" y="89718"/>
                    <a:pt x="401247" y="99088"/>
                    <a:pt x="398223" y="106123"/>
                  </a:cubicBezTo>
                  <a:cubicBezTo>
                    <a:pt x="396711" y="109650"/>
                    <a:pt x="395650" y="112618"/>
                    <a:pt x="394966" y="114730"/>
                  </a:cubicBezTo>
                  <a:cubicBezTo>
                    <a:pt x="394622" y="115791"/>
                    <a:pt x="394366" y="116638"/>
                    <a:pt x="394198" y="117238"/>
                  </a:cubicBezTo>
                  <a:cubicBezTo>
                    <a:pt x="394115" y="117536"/>
                    <a:pt x="394049" y="117773"/>
                    <a:pt x="394003" y="117945"/>
                  </a:cubicBezTo>
                  <a:cubicBezTo>
                    <a:pt x="393980" y="118034"/>
                    <a:pt x="393961" y="118104"/>
                    <a:pt x="393947" y="118155"/>
                  </a:cubicBezTo>
                  <a:cubicBezTo>
                    <a:pt x="393943" y="118183"/>
                    <a:pt x="393938" y="118206"/>
                    <a:pt x="393933" y="118220"/>
                  </a:cubicBezTo>
                  <a:cubicBezTo>
                    <a:pt x="393928" y="118229"/>
                    <a:pt x="393928" y="118239"/>
                    <a:pt x="393924" y="118243"/>
                  </a:cubicBezTo>
                  <a:cubicBezTo>
                    <a:pt x="393924" y="118248"/>
                    <a:pt x="393924" y="118253"/>
                    <a:pt x="393924" y="118253"/>
                  </a:cubicBezTo>
                  <a:cubicBezTo>
                    <a:pt x="393924" y="118257"/>
                    <a:pt x="393919" y="118262"/>
                    <a:pt x="400693" y="119937"/>
                  </a:cubicBezTo>
                  <a:cubicBezTo>
                    <a:pt x="407472" y="121616"/>
                    <a:pt x="407468" y="121616"/>
                    <a:pt x="407468" y="121621"/>
                  </a:cubicBezTo>
                  <a:cubicBezTo>
                    <a:pt x="407468" y="121621"/>
                    <a:pt x="407468" y="121626"/>
                    <a:pt x="407468" y="121626"/>
                  </a:cubicBezTo>
                  <a:cubicBezTo>
                    <a:pt x="407468" y="121626"/>
                    <a:pt x="407468" y="121630"/>
                    <a:pt x="407468" y="121630"/>
                  </a:cubicBezTo>
                  <a:cubicBezTo>
                    <a:pt x="407468" y="121630"/>
                    <a:pt x="407468" y="121626"/>
                    <a:pt x="407468" y="121616"/>
                  </a:cubicBezTo>
                  <a:cubicBezTo>
                    <a:pt x="407472" y="121602"/>
                    <a:pt x="407482" y="121570"/>
                    <a:pt x="407496" y="121523"/>
                  </a:cubicBezTo>
                  <a:cubicBezTo>
                    <a:pt x="407519" y="121426"/>
                    <a:pt x="407565" y="121263"/>
                    <a:pt x="407626" y="121044"/>
                  </a:cubicBezTo>
                  <a:cubicBezTo>
                    <a:pt x="407752" y="120602"/>
                    <a:pt x="407952" y="119927"/>
                    <a:pt x="408240" y="119048"/>
                  </a:cubicBezTo>
                  <a:cubicBezTo>
                    <a:pt x="408812" y="117285"/>
                    <a:pt x="409724" y="114721"/>
                    <a:pt x="411050" y="111632"/>
                  </a:cubicBezTo>
                  <a:cubicBezTo>
                    <a:pt x="413712" y="105434"/>
                    <a:pt x="417997" y="97227"/>
                    <a:pt x="424469" y="89155"/>
                  </a:cubicBezTo>
                  <a:cubicBezTo>
                    <a:pt x="437273" y="73191"/>
                    <a:pt x="458726" y="57554"/>
                    <a:pt x="494236" y="59098"/>
                  </a:cubicBezTo>
                  <a:lnTo>
                    <a:pt x="494845" y="45154"/>
                  </a:lnTo>
                  <a:close/>
                  <a:moveTo>
                    <a:pt x="407659" y="120444"/>
                  </a:moveTo>
                  <a:cubicBezTo>
                    <a:pt x="409822" y="90588"/>
                    <a:pt x="405416" y="67808"/>
                    <a:pt x="397157" y="50482"/>
                  </a:cubicBezTo>
                  <a:cubicBezTo>
                    <a:pt x="388880" y="33118"/>
                    <a:pt x="376928" y="21644"/>
                    <a:pt x="364686" y="14130"/>
                  </a:cubicBezTo>
                  <a:cubicBezTo>
                    <a:pt x="352515" y="6658"/>
                    <a:pt x="340139" y="3150"/>
                    <a:pt x="330875" y="1494"/>
                  </a:cubicBezTo>
                  <a:cubicBezTo>
                    <a:pt x="326223" y="665"/>
                    <a:pt x="322310" y="289"/>
                    <a:pt x="319527" y="126"/>
                  </a:cubicBezTo>
                  <a:cubicBezTo>
                    <a:pt x="318132" y="42"/>
                    <a:pt x="317015" y="14"/>
                    <a:pt x="316229" y="5"/>
                  </a:cubicBezTo>
                  <a:cubicBezTo>
                    <a:pt x="315833" y="0"/>
                    <a:pt x="315522" y="0"/>
                    <a:pt x="315293" y="0"/>
                  </a:cubicBezTo>
                  <a:cubicBezTo>
                    <a:pt x="315182" y="0"/>
                    <a:pt x="315093" y="5"/>
                    <a:pt x="315024" y="5"/>
                  </a:cubicBezTo>
                  <a:cubicBezTo>
                    <a:pt x="314991" y="5"/>
                    <a:pt x="314963" y="5"/>
                    <a:pt x="314940" y="5"/>
                  </a:cubicBezTo>
                  <a:cubicBezTo>
                    <a:pt x="314926" y="5"/>
                    <a:pt x="314917" y="5"/>
                    <a:pt x="314907" y="5"/>
                  </a:cubicBezTo>
                  <a:cubicBezTo>
                    <a:pt x="314903" y="9"/>
                    <a:pt x="314898" y="9"/>
                    <a:pt x="314898" y="9"/>
                  </a:cubicBezTo>
                  <a:cubicBezTo>
                    <a:pt x="314893" y="9"/>
                    <a:pt x="314889" y="9"/>
                    <a:pt x="315089" y="6984"/>
                  </a:cubicBezTo>
                  <a:cubicBezTo>
                    <a:pt x="315293" y="13958"/>
                    <a:pt x="315289" y="13958"/>
                    <a:pt x="315284" y="13958"/>
                  </a:cubicBezTo>
                  <a:cubicBezTo>
                    <a:pt x="315284" y="13958"/>
                    <a:pt x="315280" y="13958"/>
                    <a:pt x="315280" y="13958"/>
                  </a:cubicBezTo>
                  <a:cubicBezTo>
                    <a:pt x="315280" y="13958"/>
                    <a:pt x="315275" y="13958"/>
                    <a:pt x="315275" y="13958"/>
                  </a:cubicBezTo>
                  <a:cubicBezTo>
                    <a:pt x="315275" y="13958"/>
                    <a:pt x="315284" y="13958"/>
                    <a:pt x="315293" y="13958"/>
                  </a:cubicBezTo>
                  <a:cubicBezTo>
                    <a:pt x="315317" y="13958"/>
                    <a:pt x="315359" y="13958"/>
                    <a:pt x="315424" y="13958"/>
                  </a:cubicBezTo>
                  <a:cubicBezTo>
                    <a:pt x="315554" y="13958"/>
                    <a:pt x="315768" y="13958"/>
                    <a:pt x="316061" y="13958"/>
                  </a:cubicBezTo>
                  <a:cubicBezTo>
                    <a:pt x="316643" y="13967"/>
                    <a:pt x="317541" y="13991"/>
                    <a:pt x="318699" y="14060"/>
                  </a:cubicBezTo>
                  <a:cubicBezTo>
                    <a:pt x="321021" y="14195"/>
                    <a:pt x="324385" y="14512"/>
                    <a:pt x="328419" y="15233"/>
                  </a:cubicBezTo>
                  <a:cubicBezTo>
                    <a:pt x="336514" y="16680"/>
                    <a:pt x="347109" y="19718"/>
                    <a:pt x="357386" y="26027"/>
                  </a:cubicBezTo>
                  <a:cubicBezTo>
                    <a:pt x="367599" y="32294"/>
                    <a:pt x="377570" y="41828"/>
                    <a:pt x="384558" y="56488"/>
                  </a:cubicBezTo>
                  <a:cubicBezTo>
                    <a:pt x="391565" y="71186"/>
                    <a:pt x="395762" y="91448"/>
                    <a:pt x="393733" y="119434"/>
                  </a:cubicBezTo>
                  <a:lnTo>
                    <a:pt x="407659" y="120444"/>
                  </a:lnTo>
                  <a:close/>
                  <a:moveTo>
                    <a:pt x="314987" y="5"/>
                  </a:moveTo>
                  <a:cubicBezTo>
                    <a:pt x="288420" y="405"/>
                    <a:pt x="268450" y="8314"/>
                    <a:pt x="253636" y="20342"/>
                  </a:cubicBezTo>
                  <a:cubicBezTo>
                    <a:pt x="238920" y="32290"/>
                    <a:pt x="229754" y="47927"/>
                    <a:pt x="224041" y="63132"/>
                  </a:cubicBezTo>
                  <a:cubicBezTo>
                    <a:pt x="218332" y="78333"/>
                    <a:pt x="215968" y="93375"/>
                    <a:pt x="215019" y="104541"/>
                  </a:cubicBezTo>
                  <a:cubicBezTo>
                    <a:pt x="214540" y="110143"/>
                    <a:pt x="214414" y="114819"/>
                    <a:pt x="214405" y="118118"/>
                  </a:cubicBezTo>
                  <a:cubicBezTo>
                    <a:pt x="214405" y="119769"/>
                    <a:pt x="214433" y="121081"/>
                    <a:pt x="214461" y="121993"/>
                  </a:cubicBezTo>
                  <a:cubicBezTo>
                    <a:pt x="214475" y="122449"/>
                    <a:pt x="214489" y="122803"/>
                    <a:pt x="214503" y="123054"/>
                  </a:cubicBezTo>
                  <a:cubicBezTo>
                    <a:pt x="214507" y="123180"/>
                    <a:pt x="214512" y="123277"/>
                    <a:pt x="214516" y="123352"/>
                  </a:cubicBezTo>
                  <a:cubicBezTo>
                    <a:pt x="214516" y="123384"/>
                    <a:pt x="214521" y="123417"/>
                    <a:pt x="214521" y="123436"/>
                  </a:cubicBezTo>
                  <a:cubicBezTo>
                    <a:pt x="214521" y="123450"/>
                    <a:pt x="214521" y="123459"/>
                    <a:pt x="214521" y="123464"/>
                  </a:cubicBezTo>
                  <a:cubicBezTo>
                    <a:pt x="214521" y="123468"/>
                    <a:pt x="214521" y="123473"/>
                    <a:pt x="214521" y="123473"/>
                  </a:cubicBezTo>
                  <a:cubicBezTo>
                    <a:pt x="214521" y="123477"/>
                    <a:pt x="214521" y="123482"/>
                    <a:pt x="221491" y="123059"/>
                  </a:cubicBezTo>
                  <a:cubicBezTo>
                    <a:pt x="228456" y="122635"/>
                    <a:pt x="228456" y="122635"/>
                    <a:pt x="228456" y="122640"/>
                  </a:cubicBezTo>
                  <a:cubicBezTo>
                    <a:pt x="228456" y="122640"/>
                    <a:pt x="228456" y="122640"/>
                    <a:pt x="228456" y="122640"/>
                  </a:cubicBezTo>
                  <a:cubicBezTo>
                    <a:pt x="228456" y="122640"/>
                    <a:pt x="228456" y="122640"/>
                    <a:pt x="228456" y="122635"/>
                  </a:cubicBezTo>
                  <a:cubicBezTo>
                    <a:pt x="228456" y="122631"/>
                    <a:pt x="228456" y="122621"/>
                    <a:pt x="228451" y="122598"/>
                  </a:cubicBezTo>
                  <a:cubicBezTo>
                    <a:pt x="228451" y="122561"/>
                    <a:pt x="228447" y="122496"/>
                    <a:pt x="228442" y="122403"/>
                  </a:cubicBezTo>
                  <a:cubicBezTo>
                    <a:pt x="228437" y="122221"/>
                    <a:pt x="228423" y="121933"/>
                    <a:pt x="228409" y="121551"/>
                  </a:cubicBezTo>
                  <a:cubicBezTo>
                    <a:pt x="228386" y="120784"/>
                    <a:pt x="228363" y="119630"/>
                    <a:pt x="228363" y="118146"/>
                  </a:cubicBezTo>
                  <a:cubicBezTo>
                    <a:pt x="228372" y="115172"/>
                    <a:pt x="228484" y="110887"/>
                    <a:pt x="228926" y="105727"/>
                  </a:cubicBezTo>
                  <a:cubicBezTo>
                    <a:pt x="229810" y="95366"/>
                    <a:pt x="231987" y="81673"/>
                    <a:pt x="237110" y="68041"/>
                  </a:cubicBezTo>
                  <a:cubicBezTo>
                    <a:pt x="242228" y="54418"/>
                    <a:pt x="250175" y="41130"/>
                    <a:pt x="262434" y="31178"/>
                  </a:cubicBezTo>
                  <a:cubicBezTo>
                    <a:pt x="274601" y="21295"/>
                    <a:pt x="291476" y="14316"/>
                    <a:pt x="315196" y="13963"/>
                  </a:cubicBezTo>
                  <a:lnTo>
                    <a:pt x="314987" y="5"/>
                  </a:lnTo>
                  <a:close/>
                  <a:moveTo>
                    <a:pt x="214665" y="121598"/>
                  </a:moveTo>
                  <a:lnTo>
                    <a:pt x="211543" y="136175"/>
                  </a:lnTo>
                  <a:lnTo>
                    <a:pt x="225194" y="139097"/>
                  </a:lnTo>
                  <a:lnTo>
                    <a:pt x="228312" y="124520"/>
                  </a:lnTo>
                  <a:lnTo>
                    <a:pt x="214665" y="121598"/>
                  </a:lnTo>
                  <a:close/>
                  <a:moveTo>
                    <a:pt x="225185" y="136137"/>
                  </a:moveTo>
                  <a:cubicBezTo>
                    <a:pt x="216103" y="94845"/>
                    <a:pt x="193561" y="73536"/>
                    <a:pt x="172898" y="62765"/>
                  </a:cubicBezTo>
                  <a:cubicBezTo>
                    <a:pt x="162686" y="57437"/>
                    <a:pt x="153064" y="54748"/>
                    <a:pt x="145983" y="53390"/>
                  </a:cubicBezTo>
                  <a:cubicBezTo>
                    <a:pt x="142437" y="52706"/>
                    <a:pt x="139501" y="52352"/>
                    <a:pt x="137422" y="52171"/>
                  </a:cubicBezTo>
                  <a:cubicBezTo>
                    <a:pt x="136379" y="52077"/>
                    <a:pt x="135547" y="52031"/>
                    <a:pt x="134956" y="52003"/>
                  </a:cubicBezTo>
                  <a:cubicBezTo>
                    <a:pt x="134663" y="51989"/>
                    <a:pt x="134425" y="51984"/>
                    <a:pt x="134253" y="51980"/>
                  </a:cubicBezTo>
                  <a:cubicBezTo>
                    <a:pt x="134169" y="51975"/>
                    <a:pt x="134100" y="51975"/>
                    <a:pt x="134044" y="51975"/>
                  </a:cubicBezTo>
                  <a:cubicBezTo>
                    <a:pt x="134016" y="51975"/>
                    <a:pt x="133993" y="51975"/>
                    <a:pt x="133974" y="51975"/>
                  </a:cubicBezTo>
                  <a:cubicBezTo>
                    <a:pt x="133965" y="51975"/>
                    <a:pt x="133955" y="51975"/>
                    <a:pt x="133951" y="51970"/>
                  </a:cubicBezTo>
                  <a:cubicBezTo>
                    <a:pt x="133946" y="51970"/>
                    <a:pt x="133941" y="51970"/>
                    <a:pt x="133941" y="51970"/>
                  </a:cubicBezTo>
                  <a:cubicBezTo>
                    <a:pt x="133937" y="51970"/>
                    <a:pt x="133932" y="51970"/>
                    <a:pt x="133886" y="58949"/>
                  </a:cubicBezTo>
                  <a:cubicBezTo>
                    <a:pt x="133839" y="65928"/>
                    <a:pt x="133834" y="65928"/>
                    <a:pt x="133834" y="65928"/>
                  </a:cubicBezTo>
                  <a:cubicBezTo>
                    <a:pt x="133830" y="65928"/>
                    <a:pt x="133830" y="65928"/>
                    <a:pt x="133825" y="65928"/>
                  </a:cubicBezTo>
                  <a:cubicBezTo>
                    <a:pt x="133825" y="65928"/>
                    <a:pt x="133820" y="65928"/>
                    <a:pt x="133820" y="65928"/>
                  </a:cubicBezTo>
                  <a:cubicBezTo>
                    <a:pt x="133816" y="65928"/>
                    <a:pt x="133820" y="65928"/>
                    <a:pt x="133825" y="65928"/>
                  </a:cubicBezTo>
                  <a:cubicBezTo>
                    <a:pt x="133834" y="65928"/>
                    <a:pt x="133862" y="65933"/>
                    <a:pt x="133904" y="65933"/>
                  </a:cubicBezTo>
                  <a:cubicBezTo>
                    <a:pt x="133988" y="65933"/>
                    <a:pt x="134132" y="65938"/>
                    <a:pt x="134332" y="65947"/>
                  </a:cubicBezTo>
                  <a:cubicBezTo>
                    <a:pt x="134732" y="65966"/>
                    <a:pt x="135365" y="66003"/>
                    <a:pt x="136198" y="66077"/>
                  </a:cubicBezTo>
                  <a:cubicBezTo>
                    <a:pt x="137864" y="66222"/>
                    <a:pt x="140320" y="66515"/>
                    <a:pt x="143349" y="67096"/>
                  </a:cubicBezTo>
                  <a:cubicBezTo>
                    <a:pt x="149421" y="68264"/>
                    <a:pt x="157693" y="70577"/>
                    <a:pt x="166450" y="75141"/>
                  </a:cubicBezTo>
                  <a:cubicBezTo>
                    <a:pt x="183730" y="84148"/>
                    <a:pt x="203425" y="102182"/>
                    <a:pt x="211553" y="139134"/>
                  </a:cubicBezTo>
                  <a:lnTo>
                    <a:pt x="225185" y="136137"/>
                  </a:lnTo>
                  <a:close/>
                  <a:moveTo>
                    <a:pt x="133825" y="51970"/>
                  </a:moveTo>
                  <a:cubicBezTo>
                    <a:pt x="81850" y="52408"/>
                    <a:pt x="55376" y="74364"/>
                    <a:pt x="42381" y="97283"/>
                  </a:cubicBezTo>
                  <a:cubicBezTo>
                    <a:pt x="36021" y="108491"/>
                    <a:pt x="33062" y="119616"/>
                    <a:pt x="31680" y="127888"/>
                  </a:cubicBezTo>
                  <a:cubicBezTo>
                    <a:pt x="30991" y="132038"/>
                    <a:pt x="30689" y="135514"/>
                    <a:pt x="30559" y="137985"/>
                  </a:cubicBezTo>
                  <a:cubicBezTo>
                    <a:pt x="30494" y="139222"/>
                    <a:pt x="30475" y="140213"/>
                    <a:pt x="30470" y="140911"/>
                  </a:cubicBezTo>
                  <a:cubicBezTo>
                    <a:pt x="30466" y="141265"/>
                    <a:pt x="30470" y="141544"/>
                    <a:pt x="30475" y="141744"/>
                  </a:cubicBezTo>
                  <a:cubicBezTo>
                    <a:pt x="30475" y="141846"/>
                    <a:pt x="30475" y="141925"/>
                    <a:pt x="30480" y="141991"/>
                  </a:cubicBezTo>
                  <a:cubicBezTo>
                    <a:pt x="30480" y="142023"/>
                    <a:pt x="30480" y="142046"/>
                    <a:pt x="30480" y="142070"/>
                  </a:cubicBezTo>
                  <a:cubicBezTo>
                    <a:pt x="30480" y="142079"/>
                    <a:pt x="30480" y="142088"/>
                    <a:pt x="30480" y="142098"/>
                  </a:cubicBezTo>
                  <a:cubicBezTo>
                    <a:pt x="30480" y="142102"/>
                    <a:pt x="30480" y="142107"/>
                    <a:pt x="30480" y="142107"/>
                  </a:cubicBezTo>
                  <a:cubicBezTo>
                    <a:pt x="30480" y="142111"/>
                    <a:pt x="30480" y="142116"/>
                    <a:pt x="37459" y="141874"/>
                  </a:cubicBezTo>
                  <a:cubicBezTo>
                    <a:pt x="44433" y="141637"/>
                    <a:pt x="44433" y="141642"/>
                    <a:pt x="44433" y="141642"/>
                  </a:cubicBezTo>
                  <a:cubicBezTo>
                    <a:pt x="44433" y="141642"/>
                    <a:pt x="44433" y="141646"/>
                    <a:pt x="44433" y="141646"/>
                  </a:cubicBezTo>
                  <a:cubicBezTo>
                    <a:pt x="44433" y="141651"/>
                    <a:pt x="44433" y="141655"/>
                    <a:pt x="44433" y="141655"/>
                  </a:cubicBezTo>
                  <a:cubicBezTo>
                    <a:pt x="44433" y="141655"/>
                    <a:pt x="44433" y="141651"/>
                    <a:pt x="44433" y="141642"/>
                  </a:cubicBezTo>
                  <a:cubicBezTo>
                    <a:pt x="44433" y="141628"/>
                    <a:pt x="44428" y="141590"/>
                    <a:pt x="44428" y="141535"/>
                  </a:cubicBezTo>
                  <a:cubicBezTo>
                    <a:pt x="44428" y="141428"/>
                    <a:pt x="44428" y="141246"/>
                    <a:pt x="44428" y="140995"/>
                  </a:cubicBezTo>
                  <a:cubicBezTo>
                    <a:pt x="44428" y="140492"/>
                    <a:pt x="44447" y="139720"/>
                    <a:pt x="44498" y="138710"/>
                  </a:cubicBezTo>
                  <a:cubicBezTo>
                    <a:pt x="44605" y="136686"/>
                    <a:pt x="44857" y="133741"/>
                    <a:pt x="45447" y="130182"/>
                  </a:cubicBezTo>
                  <a:cubicBezTo>
                    <a:pt x="46643" y="123040"/>
                    <a:pt x="49179" y="113586"/>
                    <a:pt x="54520" y="104169"/>
                  </a:cubicBezTo>
                  <a:cubicBezTo>
                    <a:pt x="64923" y="85828"/>
                    <a:pt x="86665" y="66324"/>
                    <a:pt x="133941" y="65928"/>
                  </a:cubicBezTo>
                  <a:lnTo>
                    <a:pt x="133825" y="51970"/>
                  </a:lnTo>
                  <a:close/>
                  <a:moveTo>
                    <a:pt x="30498" y="141344"/>
                  </a:moveTo>
                  <a:lnTo>
                    <a:pt x="0" y="540106"/>
                  </a:lnTo>
                  <a:lnTo>
                    <a:pt x="13921" y="541167"/>
                  </a:lnTo>
                  <a:lnTo>
                    <a:pt x="44415" y="142409"/>
                  </a:lnTo>
                  <a:lnTo>
                    <a:pt x="30498" y="1413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54"/>
            <p:cNvSpPr/>
            <p:nvPr/>
          </p:nvSpPr>
          <p:spPr>
            <a:xfrm>
              <a:off x="8018494" y="992405"/>
              <a:ext cx="492187" cy="492187"/>
            </a:xfrm>
            <a:custGeom>
              <a:avLst/>
              <a:gdLst/>
              <a:ahLst/>
              <a:cxnLst/>
              <a:rect l="l" t="t" r="r" b="b"/>
              <a:pathLst>
                <a:path w="361238" h="361238" extrusionOk="0">
                  <a:moveTo>
                    <a:pt x="180668" y="361239"/>
                  </a:moveTo>
                  <a:lnTo>
                    <a:pt x="180622" y="357489"/>
                  </a:lnTo>
                  <a:cubicBezTo>
                    <a:pt x="179598" y="258768"/>
                    <a:pt x="98721" y="179598"/>
                    <a:pt x="0" y="180622"/>
                  </a:cubicBezTo>
                  <a:cubicBezTo>
                    <a:pt x="99744" y="180622"/>
                    <a:pt x="180622" y="99744"/>
                    <a:pt x="180622" y="0"/>
                  </a:cubicBezTo>
                  <a:cubicBezTo>
                    <a:pt x="180622" y="99744"/>
                    <a:pt x="261499" y="180622"/>
                    <a:pt x="361239" y="180622"/>
                  </a:cubicBezTo>
                  <a:cubicBezTo>
                    <a:pt x="261108" y="179547"/>
                    <a:pt x="179645" y="261057"/>
                    <a:pt x="180668" y="361239"/>
                  </a:cubicBezTo>
                  <a:close/>
                </a:path>
              </a:pathLst>
            </a:custGeom>
            <a:solidFill>
              <a:srgbClr val="FFFFFF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54"/>
            <p:cNvSpPr/>
            <p:nvPr/>
          </p:nvSpPr>
          <p:spPr>
            <a:xfrm>
              <a:off x="3974783" y="3755817"/>
              <a:ext cx="303549" cy="303549"/>
            </a:xfrm>
            <a:custGeom>
              <a:avLst/>
              <a:gdLst/>
              <a:ahLst/>
              <a:cxnLst/>
              <a:rect l="l" t="t" r="r" b="b"/>
              <a:pathLst>
                <a:path w="222788" h="222788" extrusionOk="0">
                  <a:moveTo>
                    <a:pt x="111346" y="222789"/>
                  </a:moveTo>
                  <a:lnTo>
                    <a:pt x="111346" y="220449"/>
                  </a:lnTo>
                  <a:cubicBezTo>
                    <a:pt x="110712" y="159559"/>
                    <a:pt x="60840" y="110762"/>
                    <a:pt x="0" y="111395"/>
                  </a:cubicBezTo>
                  <a:cubicBezTo>
                    <a:pt x="61523" y="111395"/>
                    <a:pt x="111394" y="61522"/>
                    <a:pt x="111394" y="0"/>
                  </a:cubicBezTo>
                  <a:cubicBezTo>
                    <a:pt x="111394" y="61522"/>
                    <a:pt x="161266" y="111395"/>
                    <a:pt x="222789" y="111395"/>
                  </a:cubicBezTo>
                  <a:cubicBezTo>
                    <a:pt x="160973" y="110762"/>
                    <a:pt x="110712" y="161025"/>
                    <a:pt x="111346" y="222789"/>
                  </a:cubicBezTo>
                  <a:close/>
                </a:path>
              </a:pathLst>
            </a:custGeom>
            <a:solidFill>
              <a:srgbClr val="FFFFFF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54"/>
            <p:cNvSpPr/>
            <p:nvPr/>
          </p:nvSpPr>
          <p:spPr>
            <a:xfrm>
              <a:off x="8167073" y="3907489"/>
              <a:ext cx="688470" cy="544913"/>
            </a:xfrm>
            <a:custGeom>
              <a:avLst/>
              <a:gdLst/>
              <a:ahLst/>
              <a:cxnLst/>
              <a:rect l="l" t="t" r="r" b="b"/>
              <a:pathLst>
                <a:path w="505299" h="399936" extrusionOk="0">
                  <a:moveTo>
                    <a:pt x="207775" y="397167"/>
                  </a:moveTo>
                  <a:cubicBezTo>
                    <a:pt x="207775" y="397167"/>
                    <a:pt x="155516" y="409892"/>
                    <a:pt x="116661" y="380789"/>
                  </a:cubicBezTo>
                  <a:cubicBezTo>
                    <a:pt x="77807" y="351682"/>
                    <a:pt x="72833" y="320435"/>
                    <a:pt x="72833" y="320435"/>
                  </a:cubicBezTo>
                  <a:lnTo>
                    <a:pt x="57232" y="240920"/>
                  </a:lnTo>
                  <a:lnTo>
                    <a:pt x="45145" y="223859"/>
                  </a:lnTo>
                  <a:lnTo>
                    <a:pt x="0" y="0"/>
                  </a:lnTo>
                  <a:lnTo>
                    <a:pt x="505300" y="352366"/>
                  </a:lnTo>
                  <a:lnTo>
                    <a:pt x="207775" y="397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54"/>
            <p:cNvSpPr/>
            <p:nvPr/>
          </p:nvSpPr>
          <p:spPr>
            <a:xfrm>
              <a:off x="4987542" y="1134460"/>
              <a:ext cx="4727596" cy="4253781"/>
            </a:xfrm>
            <a:custGeom>
              <a:avLst/>
              <a:gdLst/>
              <a:ahLst/>
              <a:cxnLst/>
              <a:rect l="l" t="t" r="r" b="b"/>
              <a:pathLst>
                <a:path w="3469795" h="3122041" extrusionOk="0">
                  <a:moveTo>
                    <a:pt x="2775808" y="1570010"/>
                  </a:moveTo>
                  <a:lnTo>
                    <a:pt x="2771881" y="1575779"/>
                  </a:lnTo>
                  <a:lnTo>
                    <a:pt x="2771904" y="1575793"/>
                  </a:lnTo>
                  <a:lnTo>
                    <a:pt x="2775808" y="1570010"/>
                  </a:lnTo>
                  <a:close/>
                  <a:moveTo>
                    <a:pt x="2582415" y="1438334"/>
                  </a:moveTo>
                  <a:lnTo>
                    <a:pt x="2578129" y="1443843"/>
                  </a:lnTo>
                  <a:cubicBezTo>
                    <a:pt x="2578246" y="1443931"/>
                    <a:pt x="2578366" y="1444020"/>
                    <a:pt x="2578487" y="1444104"/>
                  </a:cubicBezTo>
                  <a:lnTo>
                    <a:pt x="2582415" y="1438334"/>
                  </a:lnTo>
                  <a:close/>
                  <a:moveTo>
                    <a:pt x="2286453" y="1287113"/>
                  </a:moveTo>
                  <a:lnTo>
                    <a:pt x="2284247" y="1293734"/>
                  </a:lnTo>
                  <a:cubicBezTo>
                    <a:pt x="2284494" y="1293813"/>
                    <a:pt x="2284741" y="1293883"/>
                    <a:pt x="2284997" y="1293934"/>
                  </a:cubicBezTo>
                  <a:lnTo>
                    <a:pt x="2286453" y="1287113"/>
                  </a:lnTo>
                  <a:close/>
                  <a:moveTo>
                    <a:pt x="1741521" y="1305882"/>
                  </a:moveTo>
                  <a:lnTo>
                    <a:pt x="1739670" y="1312610"/>
                  </a:lnTo>
                  <a:cubicBezTo>
                    <a:pt x="1741191" y="1313028"/>
                    <a:pt x="1742806" y="1312917"/>
                    <a:pt x="1744253" y="1312303"/>
                  </a:cubicBezTo>
                  <a:lnTo>
                    <a:pt x="1741521" y="1305882"/>
                  </a:lnTo>
                  <a:close/>
                  <a:moveTo>
                    <a:pt x="1691259" y="1292082"/>
                  </a:moveTo>
                  <a:lnTo>
                    <a:pt x="1684545" y="1293999"/>
                  </a:lnTo>
                  <a:cubicBezTo>
                    <a:pt x="1685215" y="1296344"/>
                    <a:pt x="1687062" y="1298168"/>
                    <a:pt x="1689411" y="1298814"/>
                  </a:cubicBezTo>
                  <a:lnTo>
                    <a:pt x="1691259" y="1292082"/>
                  </a:lnTo>
                  <a:close/>
                  <a:moveTo>
                    <a:pt x="1655963" y="1168600"/>
                  </a:moveTo>
                  <a:lnTo>
                    <a:pt x="1653195" y="1162188"/>
                  </a:lnTo>
                  <a:cubicBezTo>
                    <a:pt x="1649976" y="1163580"/>
                    <a:pt x="1648286" y="1167144"/>
                    <a:pt x="1649250" y="1170517"/>
                  </a:cubicBezTo>
                  <a:lnTo>
                    <a:pt x="1655963" y="1168600"/>
                  </a:lnTo>
                  <a:close/>
                  <a:moveTo>
                    <a:pt x="1703300" y="1148170"/>
                  </a:moveTo>
                  <a:lnTo>
                    <a:pt x="1700550" y="1141759"/>
                  </a:lnTo>
                  <a:lnTo>
                    <a:pt x="1700536" y="1141763"/>
                  </a:lnTo>
                  <a:lnTo>
                    <a:pt x="1703300" y="1148170"/>
                  </a:lnTo>
                  <a:close/>
                  <a:moveTo>
                    <a:pt x="1847696" y="1045067"/>
                  </a:moveTo>
                  <a:lnTo>
                    <a:pt x="1853344" y="1040963"/>
                  </a:lnTo>
                  <a:cubicBezTo>
                    <a:pt x="1852102" y="1039251"/>
                    <a:pt x="1850152" y="1038199"/>
                    <a:pt x="1848040" y="1038092"/>
                  </a:cubicBezTo>
                  <a:cubicBezTo>
                    <a:pt x="1845928" y="1037990"/>
                    <a:pt x="1843880" y="1038851"/>
                    <a:pt x="1842480" y="1040432"/>
                  </a:cubicBezTo>
                  <a:lnTo>
                    <a:pt x="1847696" y="1045067"/>
                  </a:lnTo>
                  <a:close/>
                  <a:moveTo>
                    <a:pt x="2034459" y="1073536"/>
                  </a:moveTo>
                  <a:lnTo>
                    <a:pt x="2032598" y="1066809"/>
                  </a:lnTo>
                  <a:lnTo>
                    <a:pt x="2032570" y="1066818"/>
                  </a:lnTo>
                  <a:lnTo>
                    <a:pt x="2034459" y="1073536"/>
                  </a:lnTo>
                  <a:close/>
                  <a:moveTo>
                    <a:pt x="1977128" y="614014"/>
                  </a:moveTo>
                  <a:lnTo>
                    <a:pt x="1970350" y="615671"/>
                  </a:lnTo>
                  <a:cubicBezTo>
                    <a:pt x="1971127" y="618839"/>
                    <a:pt x="1973988" y="621049"/>
                    <a:pt x="1977249" y="620993"/>
                  </a:cubicBezTo>
                  <a:lnTo>
                    <a:pt x="1977128" y="614014"/>
                  </a:lnTo>
                  <a:close/>
                  <a:moveTo>
                    <a:pt x="1966358" y="569944"/>
                  </a:moveTo>
                  <a:lnTo>
                    <a:pt x="1973137" y="568288"/>
                  </a:lnTo>
                  <a:cubicBezTo>
                    <a:pt x="1973085" y="568083"/>
                    <a:pt x="1973025" y="567878"/>
                    <a:pt x="1972960" y="567683"/>
                  </a:cubicBezTo>
                  <a:lnTo>
                    <a:pt x="1966358" y="569944"/>
                  </a:lnTo>
                  <a:close/>
                  <a:moveTo>
                    <a:pt x="1949050" y="519439"/>
                  </a:moveTo>
                  <a:lnTo>
                    <a:pt x="1950901" y="512712"/>
                  </a:lnTo>
                  <a:cubicBezTo>
                    <a:pt x="1948408" y="512023"/>
                    <a:pt x="1945737" y="512772"/>
                    <a:pt x="1943964" y="514656"/>
                  </a:cubicBezTo>
                  <a:cubicBezTo>
                    <a:pt x="1942192" y="516541"/>
                    <a:pt x="1941610" y="519253"/>
                    <a:pt x="1942447" y="521701"/>
                  </a:cubicBezTo>
                  <a:lnTo>
                    <a:pt x="1949050" y="519439"/>
                  </a:lnTo>
                  <a:close/>
                  <a:moveTo>
                    <a:pt x="2006329" y="497939"/>
                  </a:moveTo>
                  <a:lnTo>
                    <a:pt x="2013033" y="495999"/>
                  </a:lnTo>
                  <a:cubicBezTo>
                    <a:pt x="2012228" y="493212"/>
                    <a:pt x="2009781" y="491212"/>
                    <a:pt x="2006887" y="490984"/>
                  </a:cubicBezTo>
                  <a:lnTo>
                    <a:pt x="2006329" y="497939"/>
                  </a:lnTo>
                  <a:close/>
                  <a:moveTo>
                    <a:pt x="1962845" y="470982"/>
                  </a:moveTo>
                  <a:lnTo>
                    <a:pt x="1959374" y="464924"/>
                  </a:lnTo>
                  <a:cubicBezTo>
                    <a:pt x="1957559" y="465966"/>
                    <a:pt x="1956308" y="467767"/>
                    <a:pt x="1955964" y="469832"/>
                  </a:cubicBezTo>
                  <a:cubicBezTo>
                    <a:pt x="1955619" y="471898"/>
                    <a:pt x="1956219" y="474006"/>
                    <a:pt x="1957596" y="475579"/>
                  </a:cubicBezTo>
                  <a:lnTo>
                    <a:pt x="1962845" y="470982"/>
                  </a:lnTo>
                  <a:close/>
                  <a:moveTo>
                    <a:pt x="1992096" y="432467"/>
                  </a:moveTo>
                  <a:lnTo>
                    <a:pt x="1985471" y="430266"/>
                  </a:lnTo>
                  <a:lnTo>
                    <a:pt x="1985471" y="430275"/>
                  </a:lnTo>
                  <a:lnTo>
                    <a:pt x="1992096" y="432467"/>
                  </a:lnTo>
                  <a:close/>
                  <a:moveTo>
                    <a:pt x="1981321" y="406384"/>
                  </a:moveTo>
                  <a:lnTo>
                    <a:pt x="1985964" y="401173"/>
                  </a:lnTo>
                  <a:cubicBezTo>
                    <a:pt x="1983238" y="398744"/>
                    <a:pt x="1979092" y="398828"/>
                    <a:pt x="1976468" y="401368"/>
                  </a:cubicBezTo>
                  <a:lnTo>
                    <a:pt x="1981321" y="406384"/>
                  </a:lnTo>
                  <a:close/>
                  <a:moveTo>
                    <a:pt x="1971131" y="415308"/>
                  </a:moveTo>
                  <a:lnTo>
                    <a:pt x="1975607" y="420663"/>
                  </a:lnTo>
                  <a:lnTo>
                    <a:pt x="1975612" y="420663"/>
                  </a:lnTo>
                  <a:lnTo>
                    <a:pt x="1971131" y="415308"/>
                  </a:lnTo>
                  <a:close/>
                  <a:moveTo>
                    <a:pt x="1913071" y="447141"/>
                  </a:moveTo>
                  <a:lnTo>
                    <a:pt x="1906738" y="450068"/>
                  </a:lnTo>
                  <a:cubicBezTo>
                    <a:pt x="1908311" y="453478"/>
                    <a:pt x="1912308" y="455032"/>
                    <a:pt x="1915774" y="453576"/>
                  </a:cubicBezTo>
                  <a:lnTo>
                    <a:pt x="1913071" y="447141"/>
                  </a:lnTo>
                  <a:close/>
                  <a:moveTo>
                    <a:pt x="1885382" y="411162"/>
                  </a:moveTo>
                  <a:lnTo>
                    <a:pt x="1890775" y="406733"/>
                  </a:lnTo>
                  <a:lnTo>
                    <a:pt x="1890770" y="406728"/>
                  </a:lnTo>
                  <a:lnTo>
                    <a:pt x="1885382" y="411162"/>
                  </a:lnTo>
                  <a:close/>
                  <a:moveTo>
                    <a:pt x="1805919" y="327656"/>
                  </a:moveTo>
                  <a:lnTo>
                    <a:pt x="1802672" y="321477"/>
                  </a:lnTo>
                  <a:cubicBezTo>
                    <a:pt x="1800694" y="322515"/>
                    <a:pt x="1799331" y="324441"/>
                    <a:pt x="1799010" y="326651"/>
                  </a:cubicBezTo>
                  <a:cubicBezTo>
                    <a:pt x="1798689" y="328861"/>
                    <a:pt x="1799447" y="331094"/>
                    <a:pt x="1801048" y="332653"/>
                  </a:cubicBezTo>
                  <a:lnTo>
                    <a:pt x="1805919" y="327656"/>
                  </a:lnTo>
                  <a:close/>
                  <a:moveTo>
                    <a:pt x="1668591" y="71861"/>
                  </a:moveTo>
                  <a:lnTo>
                    <a:pt x="1674988" y="69079"/>
                  </a:lnTo>
                  <a:cubicBezTo>
                    <a:pt x="1674602" y="68195"/>
                    <a:pt x="1674039" y="67399"/>
                    <a:pt x="1673332" y="66743"/>
                  </a:cubicBezTo>
                  <a:lnTo>
                    <a:pt x="1668591" y="71861"/>
                  </a:lnTo>
                  <a:close/>
                  <a:moveTo>
                    <a:pt x="1570940" y="56358"/>
                  </a:moveTo>
                  <a:lnTo>
                    <a:pt x="1566958" y="62090"/>
                  </a:lnTo>
                  <a:cubicBezTo>
                    <a:pt x="1569391" y="63779"/>
                    <a:pt x="1572625" y="63751"/>
                    <a:pt x="1575030" y="62016"/>
                  </a:cubicBezTo>
                  <a:lnTo>
                    <a:pt x="1570940" y="56358"/>
                  </a:lnTo>
                  <a:close/>
                  <a:moveTo>
                    <a:pt x="1547588" y="40125"/>
                  </a:moveTo>
                  <a:lnTo>
                    <a:pt x="1551576" y="34393"/>
                  </a:lnTo>
                  <a:cubicBezTo>
                    <a:pt x="1551338" y="34230"/>
                    <a:pt x="1551097" y="34081"/>
                    <a:pt x="1550845" y="33951"/>
                  </a:cubicBezTo>
                  <a:lnTo>
                    <a:pt x="1547588" y="40125"/>
                  </a:lnTo>
                  <a:close/>
                  <a:moveTo>
                    <a:pt x="1480706" y="43977"/>
                  </a:moveTo>
                  <a:lnTo>
                    <a:pt x="1476547" y="38371"/>
                  </a:lnTo>
                  <a:cubicBezTo>
                    <a:pt x="1473569" y="40581"/>
                    <a:pt x="1472839" y="44726"/>
                    <a:pt x="1474881" y="47820"/>
                  </a:cubicBezTo>
                  <a:cubicBezTo>
                    <a:pt x="1476924" y="50915"/>
                    <a:pt x="1481027" y="51868"/>
                    <a:pt x="1484224" y="50003"/>
                  </a:cubicBezTo>
                  <a:lnTo>
                    <a:pt x="1480706" y="43977"/>
                  </a:lnTo>
                  <a:close/>
                  <a:moveTo>
                    <a:pt x="1388420" y="31350"/>
                  </a:moveTo>
                  <a:lnTo>
                    <a:pt x="1384191" y="36901"/>
                  </a:lnTo>
                  <a:cubicBezTo>
                    <a:pt x="1386354" y="38548"/>
                    <a:pt x="1389276" y="38790"/>
                    <a:pt x="1391682" y="37519"/>
                  </a:cubicBezTo>
                  <a:lnTo>
                    <a:pt x="1388420" y="31350"/>
                  </a:lnTo>
                  <a:close/>
                  <a:moveTo>
                    <a:pt x="1375304" y="21356"/>
                  </a:moveTo>
                  <a:lnTo>
                    <a:pt x="1379538" y="15805"/>
                  </a:lnTo>
                  <a:cubicBezTo>
                    <a:pt x="1379496" y="15777"/>
                    <a:pt x="1379459" y="15745"/>
                    <a:pt x="1379422" y="15717"/>
                  </a:cubicBezTo>
                  <a:lnTo>
                    <a:pt x="1375304" y="21356"/>
                  </a:lnTo>
                  <a:close/>
                  <a:moveTo>
                    <a:pt x="1248458" y="47388"/>
                  </a:moveTo>
                  <a:lnTo>
                    <a:pt x="1253660" y="52036"/>
                  </a:lnTo>
                  <a:lnTo>
                    <a:pt x="1253660" y="52036"/>
                  </a:lnTo>
                  <a:lnTo>
                    <a:pt x="1248458" y="47388"/>
                  </a:lnTo>
                  <a:close/>
                  <a:moveTo>
                    <a:pt x="1190881" y="207044"/>
                  </a:moveTo>
                  <a:lnTo>
                    <a:pt x="1183907" y="207179"/>
                  </a:lnTo>
                  <a:lnTo>
                    <a:pt x="1183907" y="207179"/>
                  </a:lnTo>
                  <a:lnTo>
                    <a:pt x="1190881" y="207044"/>
                  </a:lnTo>
                  <a:close/>
                  <a:moveTo>
                    <a:pt x="1236757" y="299428"/>
                  </a:moveTo>
                  <a:lnTo>
                    <a:pt x="1240102" y="305551"/>
                  </a:lnTo>
                  <a:cubicBezTo>
                    <a:pt x="1241982" y="304523"/>
                    <a:pt x="1243289" y="302690"/>
                    <a:pt x="1243643" y="300577"/>
                  </a:cubicBezTo>
                  <a:cubicBezTo>
                    <a:pt x="1243992" y="298465"/>
                    <a:pt x="1243359" y="296306"/>
                    <a:pt x="1241912" y="294724"/>
                  </a:cubicBezTo>
                  <a:lnTo>
                    <a:pt x="1236757" y="299428"/>
                  </a:lnTo>
                  <a:close/>
                  <a:moveTo>
                    <a:pt x="1109860" y="416280"/>
                  </a:moveTo>
                  <a:lnTo>
                    <a:pt x="1108068" y="423027"/>
                  </a:lnTo>
                  <a:cubicBezTo>
                    <a:pt x="1110706" y="423729"/>
                    <a:pt x="1113507" y="422826"/>
                    <a:pt x="1115243" y="420723"/>
                  </a:cubicBezTo>
                  <a:lnTo>
                    <a:pt x="1109860" y="416280"/>
                  </a:lnTo>
                  <a:close/>
                  <a:moveTo>
                    <a:pt x="1006217" y="422961"/>
                  </a:moveTo>
                  <a:lnTo>
                    <a:pt x="1008422" y="429582"/>
                  </a:lnTo>
                  <a:cubicBezTo>
                    <a:pt x="1008515" y="429550"/>
                    <a:pt x="1008608" y="429517"/>
                    <a:pt x="1008696" y="429484"/>
                  </a:cubicBezTo>
                  <a:lnTo>
                    <a:pt x="1006217" y="422961"/>
                  </a:lnTo>
                  <a:close/>
                  <a:moveTo>
                    <a:pt x="858210" y="553711"/>
                  </a:moveTo>
                  <a:lnTo>
                    <a:pt x="864394" y="556945"/>
                  </a:lnTo>
                  <a:cubicBezTo>
                    <a:pt x="864603" y="556545"/>
                    <a:pt x="864770" y="556130"/>
                    <a:pt x="864901" y="555698"/>
                  </a:cubicBezTo>
                  <a:lnTo>
                    <a:pt x="858210" y="553711"/>
                  </a:lnTo>
                  <a:close/>
                  <a:moveTo>
                    <a:pt x="1046923" y="880241"/>
                  </a:moveTo>
                  <a:lnTo>
                    <a:pt x="1053516" y="877952"/>
                  </a:lnTo>
                  <a:cubicBezTo>
                    <a:pt x="1052646" y="875439"/>
                    <a:pt x="1050417" y="873639"/>
                    <a:pt x="1047779" y="873313"/>
                  </a:cubicBezTo>
                  <a:lnTo>
                    <a:pt x="1046923" y="880241"/>
                  </a:lnTo>
                  <a:close/>
                  <a:moveTo>
                    <a:pt x="1390612" y="1179617"/>
                  </a:moveTo>
                  <a:lnTo>
                    <a:pt x="1397130" y="1177119"/>
                  </a:lnTo>
                  <a:cubicBezTo>
                    <a:pt x="1396283" y="1174909"/>
                    <a:pt x="1394371" y="1173276"/>
                    <a:pt x="1392054" y="1172787"/>
                  </a:cubicBezTo>
                  <a:lnTo>
                    <a:pt x="1390612" y="1179617"/>
                  </a:lnTo>
                  <a:close/>
                  <a:moveTo>
                    <a:pt x="1429173" y="1294571"/>
                  </a:moveTo>
                  <a:lnTo>
                    <a:pt x="1434324" y="1289858"/>
                  </a:lnTo>
                  <a:cubicBezTo>
                    <a:pt x="1433054" y="1288472"/>
                    <a:pt x="1431281" y="1287657"/>
                    <a:pt x="1429406" y="1287592"/>
                  </a:cubicBezTo>
                  <a:cubicBezTo>
                    <a:pt x="1427526" y="1287532"/>
                    <a:pt x="1425707" y="1288230"/>
                    <a:pt x="1424348" y="1289528"/>
                  </a:cubicBezTo>
                  <a:lnTo>
                    <a:pt x="1429173" y="1294571"/>
                  </a:lnTo>
                  <a:close/>
                  <a:moveTo>
                    <a:pt x="1399387" y="1323087"/>
                  </a:moveTo>
                  <a:lnTo>
                    <a:pt x="1398158" y="1329959"/>
                  </a:lnTo>
                  <a:cubicBezTo>
                    <a:pt x="1400354" y="1330350"/>
                    <a:pt x="1402606" y="1329671"/>
                    <a:pt x="1404216" y="1328131"/>
                  </a:cubicBezTo>
                  <a:lnTo>
                    <a:pt x="1399387" y="1323087"/>
                  </a:lnTo>
                  <a:close/>
                  <a:moveTo>
                    <a:pt x="967799" y="1545490"/>
                  </a:moveTo>
                  <a:lnTo>
                    <a:pt x="961653" y="1542182"/>
                  </a:lnTo>
                  <a:lnTo>
                    <a:pt x="961639" y="1542210"/>
                  </a:lnTo>
                  <a:lnTo>
                    <a:pt x="967799" y="1545490"/>
                  </a:lnTo>
                  <a:close/>
                  <a:moveTo>
                    <a:pt x="794589" y="1874504"/>
                  </a:moveTo>
                  <a:lnTo>
                    <a:pt x="788369" y="1871345"/>
                  </a:lnTo>
                  <a:lnTo>
                    <a:pt x="788364" y="1871350"/>
                  </a:lnTo>
                  <a:lnTo>
                    <a:pt x="794589" y="1874504"/>
                  </a:lnTo>
                  <a:close/>
                  <a:moveTo>
                    <a:pt x="644294" y="2188360"/>
                  </a:moveTo>
                  <a:lnTo>
                    <a:pt x="637343" y="2187723"/>
                  </a:lnTo>
                  <a:cubicBezTo>
                    <a:pt x="637036" y="2191096"/>
                    <a:pt x="639194" y="2194204"/>
                    <a:pt x="642461" y="2195093"/>
                  </a:cubicBezTo>
                  <a:cubicBezTo>
                    <a:pt x="645731" y="2195982"/>
                    <a:pt x="649165" y="2194395"/>
                    <a:pt x="650608" y="2191333"/>
                  </a:cubicBezTo>
                  <a:lnTo>
                    <a:pt x="644294" y="2188360"/>
                  </a:lnTo>
                  <a:close/>
                  <a:moveTo>
                    <a:pt x="687582" y="1715578"/>
                  </a:moveTo>
                  <a:lnTo>
                    <a:pt x="694534" y="1716216"/>
                  </a:lnTo>
                  <a:lnTo>
                    <a:pt x="694538" y="1716183"/>
                  </a:lnTo>
                  <a:lnTo>
                    <a:pt x="687582" y="1715578"/>
                  </a:lnTo>
                  <a:close/>
                  <a:moveTo>
                    <a:pt x="105113" y="1451353"/>
                  </a:moveTo>
                  <a:lnTo>
                    <a:pt x="105113" y="1458332"/>
                  </a:lnTo>
                  <a:cubicBezTo>
                    <a:pt x="108747" y="1458332"/>
                    <a:pt x="111771" y="1455545"/>
                    <a:pt x="112069" y="1451925"/>
                  </a:cubicBezTo>
                  <a:lnTo>
                    <a:pt x="105113" y="1451353"/>
                  </a:lnTo>
                  <a:close/>
                  <a:moveTo>
                    <a:pt x="54488" y="1451353"/>
                  </a:moveTo>
                  <a:lnTo>
                    <a:pt x="54488" y="1444373"/>
                  </a:lnTo>
                  <a:cubicBezTo>
                    <a:pt x="50835" y="1444373"/>
                    <a:pt x="47802" y="1447184"/>
                    <a:pt x="47527" y="1450827"/>
                  </a:cubicBezTo>
                  <a:lnTo>
                    <a:pt x="54488" y="1451353"/>
                  </a:lnTo>
                  <a:close/>
                  <a:moveTo>
                    <a:pt x="42856" y="1605580"/>
                  </a:moveTo>
                  <a:lnTo>
                    <a:pt x="49812" y="1606156"/>
                  </a:lnTo>
                  <a:lnTo>
                    <a:pt x="49816" y="1606105"/>
                  </a:lnTo>
                  <a:lnTo>
                    <a:pt x="42856" y="1605580"/>
                  </a:lnTo>
                  <a:close/>
                  <a:moveTo>
                    <a:pt x="15265" y="1938511"/>
                  </a:moveTo>
                  <a:lnTo>
                    <a:pt x="8314" y="1937939"/>
                  </a:lnTo>
                  <a:cubicBezTo>
                    <a:pt x="8156" y="1939805"/>
                    <a:pt x="8761" y="1941652"/>
                    <a:pt x="9980" y="1943071"/>
                  </a:cubicBezTo>
                  <a:cubicBezTo>
                    <a:pt x="11204" y="1944490"/>
                    <a:pt x="12948" y="1945356"/>
                    <a:pt x="14814" y="1945477"/>
                  </a:cubicBezTo>
                  <a:lnTo>
                    <a:pt x="15265" y="1938511"/>
                  </a:lnTo>
                  <a:close/>
                  <a:moveTo>
                    <a:pt x="64896" y="1941731"/>
                  </a:moveTo>
                  <a:lnTo>
                    <a:pt x="71823" y="1942564"/>
                  </a:lnTo>
                  <a:cubicBezTo>
                    <a:pt x="72051" y="1940661"/>
                    <a:pt x="71488" y="1938744"/>
                    <a:pt x="70265" y="1937269"/>
                  </a:cubicBezTo>
                  <a:cubicBezTo>
                    <a:pt x="69036" y="1935794"/>
                    <a:pt x="67259" y="1934892"/>
                    <a:pt x="65347" y="1934766"/>
                  </a:cubicBezTo>
                  <a:lnTo>
                    <a:pt x="64896" y="1941731"/>
                  </a:lnTo>
                  <a:close/>
                  <a:moveTo>
                    <a:pt x="6979" y="2478376"/>
                  </a:moveTo>
                  <a:lnTo>
                    <a:pt x="5" y="2478166"/>
                  </a:lnTo>
                  <a:cubicBezTo>
                    <a:pt x="0" y="2478283"/>
                    <a:pt x="0" y="2478399"/>
                    <a:pt x="0" y="2478515"/>
                  </a:cubicBezTo>
                  <a:lnTo>
                    <a:pt x="6979" y="2478376"/>
                  </a:lnTo>
                  <a:close/>
                  <a:moveTo>
                    <a:pt x="149867" y="2826796"/>
                  </a:moveTo>
                  <a:lnTo>
                    <a:pt x="144238" y="2830919"/>
                  </a:lnTo>
                  <a:lnTo>
                    <a:pt x="144238" y="2830923"/>
                  </a:lnTo>
                  <a:lnTo>
                    <a:pt x="149867" y="2826796"/>
                  </a:lnTo>
                  <a:close/>
                  <a:moveTo>
                    <a:pt x="796199" y="2994204"/>
                  </a:moveTo>
                  <a:lnTo>
                    <a:pt x="798167" y="3000900"/>
                  </a:lnTo>
                  <a:lnTo>
                    <a:pt x="798172" y="3000900"/>
                  </a:lnTo>
                  <a:lnTo>
                    <a:pt x="796199" y="2994204"/>
                  </a:lnTo>
                  <a:close/>
                  <a:moveTo>
                    <a:pt x="1053260" y="2827671"/>
                  </a:moveTo>
                  <a:lnTo>
                    <a:pt x="1058708" y="2832031"/>
                  </a:lnTo>
                  <a:cubicBezTo>
                    <a:pt x="1058773" y="2831952"/>
                    <a:pt x="1058834" y="2831873"/>
                    <a:pt x="1058894" y="2831789"/>
                  </a:cubicBezTo>
                  <a:lnTo>
                    <a:pt x="1053260" y="2827671"/>
                  </a:lnTo>
                  <a:close/>
                  <a:moveTo>
                    <a:pt x="1155102" y="2688342"/>
                  </a:moveTo>
                  <a:lnTo>
                    <a:pt x="1161784" y="2686332"/>
                  </a:lnTo>
                  <a:cubicBezTo>
                    <a:pt x="1161021" y="2683796"/>
                    <a:pt x="1158885" y="2681912"/>
                    <a:pt x="1156275" y="2681465"/>
                  </a:cubicBezTo>
                  <a:cubicBezTo>
                    <a:pt x="1153665" y="2681019"/>
                    <a:pt x="1151027" y="2682089"/>
                    <a:pt x="1149468" y="2684224"/>
                  </a:cubicBezTo>
                  <a:lnTo>
                    <a:pt x="1155102" y="2688342"/>
                  </a:lnTo>
                  <a:close/>
                  <a:moveTo>
                    <a:pt x="2091450" y="2690389"/>
                  </a:moveTo>
                  <a:lnTo>
                    <a:pt x="2095683" y="2695940"/>
                  </a:lnTo>
                  <a:cubicBezTo>
                    <a:pt x="2097973" y="2694190"/>
                    <a:pt x="2098954" y="2691217"/>
                    <a:pt x="2098154" y="2688449"/>
                  </a:cubicBezTo>
                  <a:cubicBezTo>
                    <a:pt x="2097349" y="2685681"/>
                    <a:pt x="2094930" y="2683694"/>
                    <a:pt x="2092064" y="2683438"/>
                  </a:cubicBezTo>
                  <a:lnTo>
                    <a:pt x="2091450" y="2690389"/>
                  </a:lnTo>
                  <a:close/>
                  <a:moveTo>
                    <a:pt x="2055815" y="2717593"/>
                  </a:moveTo>
                  <a:lnTo>
                    <a:pt x="2051576" y="2712047"/>
                  </a:lnTo>
                  <a:cubicBezTo>
                    <a:pt x="2051181" y="2712350"/>
                    <a:pt x="2050813" y="2712699"/>
                    <a:pt x="2050487" y="2713080"/>
                  </a:cubicBezTo>
                  <a:lnTo>
                    <a:pt x="2055815" y="2717593"/>
                  </a:lnTo>
                  <a:close/>
                  <a:moveTo>
                    <a:pt x="2046747" y="2791501"/>
                  </a:moveTo>
                  <a:lnTo>
                    <a:pt x="2040265" y="2794088"/>
                  </a:lnTo>
                  <a:lnTo>
                    <a:pt x="2040265" y="2794093"/>
                  </a:lnTo>
                  <a:lnTo>
                    <a:pt x="2046747" y="2791501"/>
                  </a:lnTo>
                  <a:close/>
                  <a:moveTo>
                    <a:pt x="2111144" y="2834841"/>
                  </a:moveTo>
                  <a:lnTo>
                    <a:pt x="2111093" y="2841815"/>
                  </a:lnTo>
                  <a:cubicBezTo>
                    <a:pt x="2111470" y="2841820"/>
                    <a:pt x="2111852" y="2841792"/>
                    <a:pt x="2112224" y="2841736"/>
                  </a:cubicBezTo>
                  <a:lnTo>
                    <a:pt x="2111144" y="2834841"/>
                  </a:lnTo>
                  <a:close/>
                  <a:moveTo>
                    <a:pt x="2381074" y="2792622"/>
                  </a:moveTo>
                  <a:lnTo>
                    <a:pt x="2387895" y="2791134"/>
                  </a:lnTo>
                  <a:cubicBezTo>
                    <a:pt x="2387109" y="2787528"/>
                    <a:pt x="2383647" y="2785155"/>
                    <a:pt x="2379995" y="2785727"/>
                  </a:cubicBezTo>
                  <a:lnTo>
                    <a:pt x="2381074" y="2792622"/>
                  </a:lnTo>
                  <a:close/>
                  <a:moveTo>
                    <a:pt x="2397019" y="2865744"/>
                  </a:moveTo>
                  <a:lnTo>
                    <a:pt x="2390198" y="2867233"/>
                  </a:lnTo>
                  <a:cubicBezTo>
                    <a:pt x="2390212" y="2867289"/>
                    <a:pt x="2390221" y="2867344"/>
                    <a:pt x="2390235" y="2867400"/>
                  </a:cubicBezTo>
                  <a:lnTo>
                    <a:pt x="2397019" y="2865744"/>
                  </a:lnTo>
                  <a:close/>
                  <a:moveTo>
                    <a:pt x="2464148" y="2978506"/>
                  </a:moveTo>
                  <a:lnTo>
                    <a:pt x="2468433" y="2972998"/>
                  </a:lnTo>
                  <a:cubicBezTo>
                    <a:pt x="2468391" y="2972965"/>
                    <a:pt x="2468349" y="2972932"/>
                    <a:pt x="2468303" y="2972900"/>
                  </a:cubicBezTo>
                  <a:lnTo>
                    <a:pt x="2464148" y="2978506"/>
                  </a:lnTo>
                  <a:close/>
                  <a:moveTo>
                    <a:pt x="2635506" y="3020432"/>
                  </a:moveTo>
                  <a:lnTo>
                    <a:pt x="2642397" y="3019348"/>
                  </a:lnTo>
                  <a:cubicBezTo>
                    <a:pt x="2642090" y="3017366"/>
                    <a:pt x="2640940" y="3015616"/>
                    <a:pt x="2639247" y="3014541"/>
                  </a:cubicBezTo>
                  <a:cubicBezTo>
                    <a:pt x="2637553" y="3013467"/>
                    <a:pt x="2635478" y="3013169"/>
                    <a:pt x="2633552" y="3013732"/>
                  </a:cubicBezTo>
                  <a:lnTo>
                    <a:pt x="2635506" y="3020432"/>
                  </a:lnTo>
                  <a:close/>
                  <a:moveTo>
                    <a:pt x="2647254" y="3095265"/>
                  </a:moveTo>
                  <a:lnTo>
                    <a:pt x="2640359" y="3096345"/>
                  </a:lnTo>
                  <a:cubicBezTo>
                    <a:pt x="2640880" y="3099667"/>
                    <a:pt x="2643695" y="3102142"/>
                    <a:pt x="2647054" y="3102240"/>
                  </a:cubicBezTo>
                  <a:lnTo>
                    <a:pt x="2647254" y="3095265"/>
                  </a:lnTo>
                  <a:close/>
                  <a:moveTo>
                    <a:pt x="2904068" y="3068256"/>
                  </a:moveTo>
                  <a:lnTo>
                    <a:pt x="2905306" y="3075124"/>
                  </a:lnTo>
                  <a:lnTo>
                    <a:pt x="2905334" y="3075119"/>
                  </a:lnTo>
                  <a:lnTo>
                    <a:pt x="2904068" y="3068256"/>
                  </a:lnTo>
                  <a:close/>
                  <a:moveTo>
                    <a:pt x="3419753" y="2696289"/>
                  </a:moveTo>
                  <a:lnTo>
                    <a:pt x="3413160" y="2693995"/>
                  </a:lnTo>
                  <a:lnTo>
                    <a:pt x="3413160" y="2694000"/>
                  </a:lnTo>
                  <a:lnTo>
                    <a:pt x="3419753" y="2696289"/>
                  </a:lnTo>
                  <a:close/>
                  <a:moveTo>
                    <a:pt x="2541806" y="2432794"/>
                  </a:moveTo>
                  <a:lnTo>
                    <a:pt x="2540768" y="2425894"/>
                  </a:lnTo>
                  <a:cubicBezTo>
                    <a:pt x="2540563" y="2425921"/>
                    <a:pt x="2540359" y="2425963"/>
                    <a:pt x="2540154" y="2426015"/>
                  </a:cubicBezTo>
                  <a:lnTo>
                    <a:pt x="2541806" y="2432794"/>
                  </a:lnTo>
                  <a:close/>
                  <a:moveTo>
                    <a:pt x="2406864" y="2356062"/>
                  </a:moveTo>
                  <a:lnTo>
                    <a:pt x="2413755" y="2354964"/>
                  </a:lnTo>
                  <a:cubicBezTo>
                    <a:pt x="2413745" y="2354880"/>
                    <a:pt x="2413732" y="2354801"/>
                    <a:pt x="2413713" y="2354717"/>
                  </a:cubicBezTo>
                  <a:lnTo>
                    <a:pt x="2406864" y="2356062"/>
                  </a:lnTo>
                  <a:close/>
                  <a:moveTo>
                    <a:pt x="2391264" y="2276547"/>
                  </a:moveTo>
                  <a:lnTo>
                    <a:pt x="2398113" y="2275207"/>
                  </a:lnTo>
                  <a:cubicBezTo>
                    <a:pt x="2397922" y="2274235"/>
                    <a:pt x="2397531" y="2273318"/>
                    <a:pt x="2396958" y="2272513"/>
                  </a:cubicBezTo>
                  <a:lnTo>
                    <a:pt x="2391264" y="2276547"/>
                  </a:lnTo>
                  <a:close/>
                  <a:moveTo>
                    <a:pt x="2379176" y="2259486"/>
                  </a:moveTo>
                  <a:lnTo>
                    <a:pt x="2372332" y="2260868"/>
                  </a:lnTo>
                  <a:cubicBezTo>
                    <a:pt x="2372527" y="2261822"/>
                    <a:pt x="2372918" y="2262724"/>
                    <a:pt x="2373481" y="2263520"/>
                  </a:cubicBezTo>
                  <a:lnTo>
                    <a:pt x="2379176" y="2259486"/>
                  </a:lnTo>
                  <a:close/>
                  <a:moveTo>
                    <a:pt x="2334031" y="2035627"/>
                  </a:moveTo>
                  <a:lnTo>
                    <a:pt x="2338023" y="2029899"/>
                  </a:lnTo>
                  <a:cubicBezTo>
                    <a:pt x="2335683" y="2028271"/>
                    <a:pt x="2332589" y="2028224"/>
                    <a:pt x="2330207" y="2029788"/>
                  </a:cubicBezTo>
                  <a:cubicBezTo>
                    <a:pt x="2327820" y="2031351"/>
                    <a:pt x="2326629" y="2034208"/>
                    <a:pt x="2327192" y="2037004"/>
                  </a:cubicBezTo>
                  <a:lnTo>
                    <a:pt x="2334031" y="2035627"/>
                  </a:lnTo>
                  <a:close/>
                  <a:moveTo>
                    <a:pt x="2839331" y="2387993"/>
                  </a:moveTo>
                  <a:lnTo>
                    <a:pt x="2840368" y="2394893"/>
                  </a:lnTo>
                  <a:cubicBezTo>
                    <a:pt x="2843192" y="2394470"/>
                    <a:pt x="2845472" y="2392362"/>
                    <a:pt x="2846124" y="2389579"/>
                  </a:cubicBezTo>
                  <a:cubicBezTo>
                    <a:pt x="2846775" y="2386802"/>
                    <a:pt x="2845663" y="2383903"/>
                    <a:pt x="2843323" y="2382270"/>
                  </a:cubicBezTo>
                  <a:lnTo>
                    <a:pt x="2839331" y="2387993"/>
                  </a:lnTo>
                  <a:close/>
                  <a:moveTo>
                    <a:pt x="3419445" y="2177017"/>
                  </a:moveTo>
                  <a:cubicBezTo>
                    <a:pt x="3385514" y="2107348"/>
                    <a:pt x="3371435" y="2071499"/>
                    <a:pt x="3297727" y="1981051"/>
                  </a:cubicBezTo>
                  <a:lnTo>
                    <a:pt x="3286909" y="1989868"/>
                  </a:lnTo>
                  <a:cubicBezTo>
                    <a:pt x="3359552" y="2079018"/>
                    <a:pt x="3373068" y="2113666"/>
                    <a:pt x="3406897" y="2183126"/>
                  </a:cubicBezTo>
                  <a:lnTo>
                    <a:pt x="3419445" y="2177017"/>
                  </a:lnTo>
                  <a:close/>
                  <a:moveTo>
                    <a:pt x="3297727" y="1981051"/>
                  </a:moveTo>
                  <a:cubicBezTo>
                    <a:pt x="3223986" y="1890556"/>
                    <a:pt x="3121558" y="1810288"/>
                    <a:pt x="3056211" y="1758564"/>
                  </a:cubicBezTo>
                  <a:lnTo>
                    <a:pt x="3047552" y="1769507"/>
                  </a:lnTo>
                  <a:cubicBezTo>
                    <a:pt x="3113145" y="1821427"/>
                    <a:pt x="3214300" y="1900769"/>
                    <a:pt x="3286909" y="1989868"/>
                  </a:cubicBezTo>
                  <a:lnTo>
                    <a:pt x="3297727" y="1981051"/>
                  </a:lnTo>
                  <a:close/>
                  <a:moveTo>
                    <a:pt x="3056211" y="1758564"/>
                  </a:moveTo>
                  <a:cubicBezTo>
                    <a:pt x="3023265" y="1732482"/>
                    <a:pt x="2954043" y="1683838"/>
                    <a:pt x="2893260" y="1641847"/>
                  </a:cubicBezTo>
                  <a:cubicBezTo>
                    <a:pt x="2862827" y="1620822"/>
                    <a:pt x="2834441" y="1601415"/>
                    <a:pt x="2813667" y="1587271"/>
                  </a:cubicBezTo>
                  <a:cubicBezTo>
                    <a:pt x="2803277" y="1580195"/>
                    <a:pt x="2794791" y="1574435"/>
                    <a:pt x="2788900" y="1570443"/>
                  </a:cubicBezTo>
                  <a:cubicBezTo>
                    <a:pt x="2785955" y="1568447"/>
                    <a:pt x="2783661" y="1566893"/>
                    <a:pt x="2782098" y="1565836"/>
                  </a:cubicBezTo>
                  <a:cubicBezTo>
                    <a:pt x="2781321" y="1565311"/>
                    <a:pt x="2780721" y="1564906"/>
                    <a:pt x="2780321" y="1564636"/>
                  </a:cubicBezTo>
                  <a:cubicBezTo>
                    <a:pt x="2780121" y="1564501"/>
                    <a:pt x="2779967" y="1564399"/>
                    <a:pt x="2779869" y="1564329"/>
                  </a:cubicBezTo>
                  <a:cubicBezTo>
                    <a:pt x="2779818" y="1564296"/>
                    <a:pt x="2779776" y="1564268"/>
                    <a:pt x="2779753" y="1564250"/>
                  </a:cubicBezTo>
                  <a:cubicBezTo>
                    <a:pt x="2779739" y="1564245"/>
                    <a:pt x="2779730" y="1564236"/>
                    <a:pt x="2779725" y="1564231"/>
                  </a:cubicBezTo>
                  <a:cubicBezTo>
                    <a:pt x="2779721" y="1564231"/>
                    <a:pt x="2779716" y="1564227"/>
                    <a:pt x="2779716" y="1564227"/>
                  </a:cubicBezTo>
                  <a:cubicBezTo>
                    <a:pt x="2779716" y="1564227"/>
                    <a:pt x="2779711" y="1564227"/>
                    <a:pt x="2775808" y="1570010"/>
                  </a:cubicBezTo>
                  <a:cubicBezTo>
                    <a:pt x="2771904" y="1575793"/>
                    <a:pt x="2771904" y="1575793"/>
                    <a:pt x="2771904" y="1575793"/>
                  </a:cubicBezTo>
                  <a:cubicBezTo>
                    <a:pt x="2771904" y="1575798"/>
                    <a:pt x="2771909" y="1575798"/>
                    <a:pt x="2771914" y="1575798"/>
                  </a:cubicBezTo>
                  <a:cubicBezTo>
                    <a:pt x="2771918" y="1575802"/>
                    <a:pt x="2771927" y="1575812"/>
                    <a:pt x="2771941" y="1575821"/>
                  </a:cubicBezTo>
                  <a:cubicBezTo>
                    <a:pt x="2771965" y="1575835"/>
                    <a:pt x="2772002" y="1575863"/>
                    <a:pt x="2772053" y="1575895"/>
                  </a:cubicBezTo>
                  <a:cubicBezTo>
                    <a:pt x="2772155" y="1575965"/>
                    <a:pt x="2772304" y="1576068"/>
                    <a:pt x="2772504" y="1576203"/>
                  </a:cubicBezTo>
                  <a:cubicBezTo>
                    <a:pt x="2772904" y="1576472"/>
                    <a:pt x="2773500" y="1576872"/>
                    <a:pt x="2774277" y="1577398"/>
                  </a:cubicBezTo>
                  <a:cubicBezTo>
                    <a:pt x="2775836" y="1578455"/>
                    <a:pt x="2778130" y="1580004"/>
                    <a:pt x="2781070" y="1582000"/>
                  </a:cubicBezTo>
                  <a:cubicBezTo>
                    <a:pt x="2786951" y="1585987"/>
                    <a:pt x="2795433" y="1591738"/>
                    <a:pt x="2805808" y="1598805"/>
                  </a:cubicBezTo>
                  <a:cubicBezTo>
                    <a:pt x="2826568" y="1612945"/>
                    <a:pt x="2854927" y="1632328"/>
                    <a:pt x="2885327" y="1653330"/>
                  </a:cubicBezTo>
                  <a:cubicBezTo>
                    <a:pt x="2946212" y="1695400"/>
                    <a:pt x="3015030" y="1743769"/>
                    <a:pt x="3047552" y="1769507"/>
                  </a:cubicBezTo>
                  <a:lnTo>
                    <a:pt x="3056211" y="1758564"/>
                  </a:lnTo>
                  <a:close/>
                  <a:moveTo>
                    <a:pt x="2779735" y="1564240"/>
                  </a:moveTo>
                  <a:lnTo>
                    <a:pt x="2586341" y="1432565"/>
                  </a:lnTo>
                  <a:lnTo>
                    <a:pt x="2578487" y="1444104"/>
                  </a:lnTo>
                  <a:lnTo>
                    <a:pt x="2771881" y="1575779"/>
                  </a:lnTo>
                  <a:lnTo>
                    <a:pt x="2779735" y="1564240"/>
                  </a:lnTo>
                  <a:close/>
                  <a:moveTo>
                    <a:pt x="2586699" y="1432826"/>
                  </a:moveTo>
                  <a:cubicBezTo>
                    <a:pt x="2508172" y="1371708"/>
                    <a:pt x="2433617" y="1333607"/>
                    <a:pt x="2378646" y="1310776"/>
                  </a:cubicBezTo>
                  <a:cubicBezTo>
                    <a:pt x="2351158" y="1299359"/>
                    <a:pt x="2328555" y="1291752"/>
                    <a:pt x="2312787" y="1286997"/>
                  </a:cubicBezTo>
                  <a:cubicBezTo>
                    <a:pt x="2304905" y="1284615"/>
                    <a:pt x="2298727" y="1282949"/>
                    <a:pt x="2294497" y="1281869"/>
                  </a:cubicBezTo>
                  <a:cubicBezTo>
                    <a:pt x="2292385" y="1281330"/>
                    <a:pt x="2290756" y="1280939"/>
                    <a:pt x="2289649" y="1280678"/>
                  </a:cubicBezTo>
                  <a:cubicBezTo>
                    <a:pt x="2289095" y="1280553"/>
                    <a:pt x="2288672" y="1280455"/>
                    <a:pt x="2288379" y="1280390"/>
                  </a:cubicBezTo>
                  <a:cubicBezTo>
                    <a:pt x="2288235" y="1280357"/>
                    <a:pt x="2288118" y="1280329"/>
                    <a:pt x="2288044" y="1280315"/>
                  </a:cubicBezTo>
                  <a:cubicBezTo>
                    <a:pt x="2288002" y="1280306"/>
                    <a:pt x="2287970" y="1280297"/>
                    <a:pt x="2287951" y="1280292"/>
                  </a:cubicBezTo>
                  <a:cubicBezTo>
                    <a:pt x="2287937" y="1280292"/>
                    <a:pt x="2287928" y="1280292"/>
                    <a:pt x="2287923" y="1280287"/>
                  </a:cubicBezTo>
                  <a:cubicBezTo>
                    <a:pt x="2287918" y="1280287"/>
                    <a:pt x="2287914" y="1280287"/>
                    <a:pt x="2287914" y="1280287"/>
                  </a:cubicBezTo>
                  <a:cubicBezTo>
                    <a:pt x="2287909" y="1280287"/>
                    <a:pt x="2287909" y="1280287"/>
                    <a:pt x="2286453" y="1287113"/>
                  </a:cubicBezTo>
                  <a:cubicBezTo>
                    <a:pt x="2284997" y="1293934"/>
                    <a:pt x="2284992" y="1293934"/>
                    <a:pt x="2284992" y="1293934"/>
                  </a:cubicBezTo>
                  <a:cubicBezTo>
                    <a:pt x="2284992" y="1293934"/>
                    <a:pt x="2284992" y="1293934"/>
                    <a:pt x="2284992" y="1293934"/>
                  </a:cubicBezTo>
                  <a:cubicBezTo>
                    <a:pt x="2284997" y="1293934"/>
                    <a:pt x="2284997" y="1293938"/>
                    <a:pt x="2285006" y="1293938"/>
                  </a:cubicBezTo>
                  <a:cubicBezTo>
                    <a:pt x="2285015" y="1293938"/>
                    <a:pt x="2285038" y="1293943"/>
                    <a:pt x="2285066" y="1293952"/>
                  </a:cubicBezTo>
                  <a:cubicBezTo>
                    <a:pt x="2285122" y="1293962"/>
                    <a:pt x="2285210" y="1293985"/>
                    <a:pt x="2285336" y="1294013"/>
                  </a:cubicBezTo>
                  <a:cubicBezTo>
                    <a:pt x="2285583" y="1294069"/>
                    <a:pt x="2285964" y="1294152"/>
                    <a:pt x="2286476" y="1294273"/>
                  </a:cubicBezTo>
                  <a:cubicBezTo>
                    <a:pt x="2287495" y="1294511"/>
                    <a:pt x="2289030" y="1294878"/>
                    <a:pt x="2291050" y="1295395"/>
                  </a:cubicBezTo>
                  <a:cubicBezTo>
                    <a:pt x="2295093" y="1296423"/>
                    <a:pt x="2301071" y="1298037"/>
                    <a:pt x="2308758" y="1300359"/>
                  </a:cubicBezTo>
                  <a:cubicBezTo>
                    <a:pt x="2324121" y="1304993"/>
                    <a:pt x="2346277" y="1312442"/>
                    <a:pt x="2373290" y="1323664"/>
                  </a:cubicBezTo>
                  <a:cubicBezTo>
                    <a:pt x="2427327" y="1346109"/>
                    <a:pt x="2500755" y="1383619"/>
                    <a:pt x="2578129" y="1443843"/>
                  </a:cubicBezTo>
                  <a:lnTo>
                    <a:pt x="2586699" y="1432826"/>
                  </a:lnTo>
                  <a:close/>
                  <a:moveTo>
                    <a:pt x="2288654" y="1280487"/>
                  </a:moveTo>
                  <a:cubicBezTo>
                    <a:pt x="2146635" y="1233249"/>
                    <a:pt x="2009190" y="1238023"/>
                    <a:pt x="1907404" y="1254526"/>
                  </a:cubicBezTo>
                  <a:cubicBezTo>
                    <a:pt x="1856484" y="1262779"/>
                    <a:pt x="1814410" y="1273978"/>
                    <a:pt x="1785038" y="1283126"/>
                  </a:cubicBezTo>
                  <a:cubicBezTo>
                    <a:pt x="1770349" y="1287704"/>
                    <a:pt x="1758834" y="1291766"/>
                    <a:pt x="1750967" y="1294697"/>
                  </a:cubicBezTo>
                  <a:cubicBezTo>
                    <a:pt x="1747030" y="1296158"/>
                    <a:pt x="1744006" y="1297340"/>
                    <a:pt x="1741959" y="1298163"/>
                  </a:cubicBezTo>
                  <a:cubicBezTo>
                    <a:pt x="1740931" y="1298573"/>
                    <a:pt x="1740149" y="1298889"/>
                    <a:pt x="1739619" y="1299112"/>
                  </a:cubicBezTo>
                  <a:cubicBezTo>
                    <a:pt x="1739353" y="1299219"/>
                    <a:pt x="1739149" y="1299303"/>
                    <a:pt x="1739009" y="1299363"/>
                  </a:cubicBezTo>
                  <a:cubicBezTo>
                    <a:pt x="1738939" y="1299391"/>
                    <a:pt x="1738888" y="1299415"/>
                    <a:pt x="1738851" y="1299433"/>
                  </a:cubicBezTo>
                  <a:cubicBezTo>
                    <a:pt x="1738832" y="1299438"/>
                    <a:pt x="1738814" y="1299447"/>
                    <a:pt x="1738804" y="1299452"/>
                  </a:cubicBezTo>
                  <a:cubicBezTo>
                    <a:pt x="1738800" y="1299452"/>
                    <a:pt x="1738795" y="1299456"/>
                    <a:pt x="1738790" y="1299456"/>
                  </a:cubicBezTo>
                  <a:cubicBezTo>
                    <a:pt x="1738786" y="1299456"/>
                    <a:pt x="1738786" y="1299456"/>
                    <a:pt x="1741521" y="1305882"/>
                  </a:cubicBezTo>
                  <a:cubicBezTo>
                    <a:pt x="1744253" y="1312303"/>
                    <a:pt x="1744253" y="1312303"/>
                    <a:pt x="1744253" y="1312303"/>
                  </a:cubicBezTo>
                  <a:cubicBezTo>
                    <a:pt x="1744253" y="1312303"/>
                    <a:pt x="1744257" y="1312298"/>
                    <a:pt x="1744257" y="1312298"/>
                  </a:cubicBezTo>
                  <a:cubicBezTo>
                    <a:pt x="1744262" y="1312298"/>
                    <a:pt x="1744271" y="1312293"/>
                    <a:pt x="1744285" y="1312289"/>
                  </a:cubicBezTo>
                  <a:cubicBezTo>
                    <a:pt x="1744313" y="1312275"/>
                    <a:pt x="1744355" y="1312261"/>
                    <a:pt x="1744411" y="1312233"/>
                  </a:cubicBezTo>
                  <a:cubicBezTo>
                    <a:pt x="1744527" y="1312186"/>
                    <a:pt x="1744709" y="1312112"/>
                    <a:pt x="1744950" y="1312010"/>
                  </a:cubicBezTo>
                  <a:cubicBezTo>
                    <a:pt x="1745434" y="1311809"/>
                    <a:pt x="1746165" y="1311512"/>
                    <a:pt x="1747142" y="1311121"/>
                  </a:cubicBezTo>
                  <a:cubicBezTo>
                    <a:pt x="1749091" y="1310339"/>
                    <a:pt x="1752009" y="1309199"/>
                    <a:pt x="1755833" y="1307776"/>
                  </a:cubicBezTo>
                  <a:cubicBezTo>
                    <a:pt x="1763487" y="1304928"/>
                    <a:pt x="1774765" y="1300950"/>
                    <a:pt x="1789193" y="1296456"/>
                  </a:cubicBezTo>
                  <a:cubicBezTo>
                    <a:pt x="1818049" y="1287467"/>
                    <a:pt x="1859476" y="1276435"/>
                    <a:pt x="1909637" y="1268302"/>
                  </a:cubicBezTo>
                  <a:cubicBezTo>
                    <a:pt x="2010004" y="1252032"/>
                    <a:pt x="2145025" y="1247421"/>
                    <a:pt x="2284247" y="1293734"/>
                  </a:cubicBezTo>
                  <a:lnTo>
                    <a:pt x="2288654" y="1280487"/>
                  </a:lnTo>
                  <a:close/>
                  <a:moveTo>
                    <a:pt x="1743369" y="1299149"/>
                  </a:moveTo>
                  <a:lnTo>
                    <a:pt x="1693106" y="1285354"/>
                  </a:lnTo>
                  <a:lnTo>
                    <a:pt x="1689411" y="1298814"/>
                  </a:lnTo>
                  <a:lnTo>
                    <a:pt x="1739670" y="1312610"/>
                  </a:lnTo>
                  <a:lnTo>
                    <a:pt x="1743369" y="1299149"/>
                  </a:lnTo>
                  <a:close/>
                  <a:moveTo>
                    <a:pt x="1697968" y="1290165"/>
                  </a:moveTo>
                  <a:lnTo>
                    <a:pt x="1662672" y="1166678"/>
                  </a:lnTo>
                  <a:lnTo>
                    <a:pt x="1649250" y="1170517"/>
                  </a:lnTo>
                  <a:lnTo>
                    <a:pt x="1684545" y="1293999"/>
                  </a:lnTo>
                  <a:lnTo>
                    <a:pt x="1697968" y="1290165"/>
                  </a:lnTo>
                  <a:close/>
                  <a:moveTo>
                    <a:pt x="1658727" y="1175007"/>
                  </a:moveTo>
                  <a:lnTo>
                    <a:pt x="1706064" y="1154581"/>
                  </a:lnTo>
                  <a:lnTo>
                    <a:pt x="1700536" y="1141763"/>
                  </a:lnTo>
                  <a:lnTo>
                    <a:pt x="1653195" y="1162188"/>
                  </a:lnTo>
                  <a:lnTo>
                    <a:pt x="1658727" y="1175007"/>
                  </a:lnTo>
                  <a:close/>
                  <a:moveTo>
                    <a:pt x="1706049" y="1154586"/>
                  </a:moveTo>
                  <a:cubicBezTo>
                    <a:pt x="1749529" y="1135952"/>
                    <a:pt x="1786206" y="1109739"/>
                    <a:pt x="1811958" y="1088267"/>
                  </a:cubicBezTo>
                  <a:cubicBezTo>
                    <a:pt x="1824856" y="1077519"/>
                    <a:pt x="1835054" y="1067921"/>
                    <a:pt x="1842043" y="1060993"/>
                  </a:cubicBezTo>
                  <a:cubicBezTo>
                    <a:pt x="1845541" y="1057526"/>
                    <a:pt x="1848240" y="1054726"/>
                    <a:pt x="1850073" y="1052781"/>
                  </a:cubicBezTo>
                  <a:cubicBezTo>
                    <a:pt x="1850990" y="1051808"/>
                    <a:pt x="1851688" y="1051050"/>
                    <a:pt x="1852167" y="1050529"/>
                  </a:cubicBezTo>
                  <a:cubicBezTo>
                    <a:pt x="1852404" y="1050268"/>
                    <a:pt x="1852586" y="1050068"/>
                    <a:pt x="1852711" y="1049929"/>
                  </a:cubicBezTo>
                  <a:cubicBezTo>
                    <a:pt x="1852776" y="1049859"/>
                    <a:pt x="1852823" y="1049803"/>
                    <a:pt x="1852856" y="1049766"/>
                  </a:cubicBezTo>
                  <a:cubicBezTo>
                    <a:pt x="1852874" y="1049747"/>
                    <a:pt x="1852888" y="1049733"/>
                    <a:pt x="1852897" y="1049719"/>
                  </a:cubicBezTo>
                  <a:cubicBezTo>
                    <a:pt x="1852902" y="1049715"/>
                    <a:pt x="1852907" y="1049710"/>
                    <a:pt x="1852911" y="1049705"/>
                  </a:cubicBezTo>
                  <a:cubicBezTo>
                    <a:pt x="1852911" y="1049705"/>
                    <a:pt x="1852911" y="1049701"/>
                    <a:pt x="1852916" y="1049701"/>
                  </a:cubicBezTo>
                  <a:cubicBezTo>
                    <a:pt x="1852916" y="1049701"/>
                    <a:pt x="1852916" y="1049701"/>
                    <a:pt x="1847696" y="1045067"/>
                  </a:cubicBezTo>
                  <a:cubicBezTo>
                    <a:pt x="1842480" y="1040432"/>
                    <a:pt x="1842480" y="1040432"/>
                    <a:pt x="1842480" y="1040428"/>
                  </a:cubicBezTo>
                  <a:cubicBezTo>
                    <a:pt x="1842480" y="1040428"/>
                    <a:pt x="1842480" y="1040428"/>
                    <a:pt x="1842480" y="1040428"/>
                  </a:cubicBezTo>
                  <a:cubicBezTo>
                    <a:pt x="1842480" y="1040428"/>
                    <a:pt x="1842480" y="1040432"/>
                    <a:pt x="1842475" y="1040432"/>
                  </a:cubicBezTo>
                  <a:cubicBezTo>
                    <a:pt x="1842471" y="1040437"/>
                    <a:pt x="1842461" y="1040447"/>
                    <a:pt x="1842452" y="1040460"/>
                  </a:cubicBezTo>
                  <a:cubicBezTo>
                    <a:pt x="1842429" y="1040488"/>
                    <a:pt x="1842392" y="1040530"/>
                    <a:pt x="1842340" y="1040586"/>
                  </a:cubicBezTo>
                  <a:cubicBezTo>
                    <a:pt x="1842238" y="1040702"/>
                    <a:pt x="1842075" y="1040879"/>
                    <a:pt x="1841861" y="1041112"/>
                  </a:cubicBezTo>
                  <a:cubicBezTo>
                    <a:pt x="1841433" y="1041582"/>
                    <a:pt x="1840777" y="1042289"/>
                    <a:pt x="1839912" y="1043210"/>
                  </a:cubicBezTo>
                  <a:cubicBezTo>
                    <a:pt x="1838181" y="1045048"/>
                    <a:pt x="1835594" y="1047733"/>
                    <a:pt x="1832221" y="1051078"/>
                  </a:cubicBezTo>
                  <a:cubicBezTo>
                    <a:pt x="1825465" y="1057768"/>
                    <a:pt x="1815564" y="1067092"/>
                    <a:pt x="1803021" y="1077547"/>
                  </a:cubicBezTo>
                  <a:cubicBezTo>
                    <a:pt x="1777905" y="1098489"/>
                    <a:pt x="1742382" y="1123827"/>
                    <a:pt x="1700550" y="1141759"/>
                  </a:cubicBezTo>
                  <a:lnTo>
                    <a:pt x="1706049" y="1154586"/>
                  </a:lnTo>
                  <a:close/>
                  <a:moveTo>
                    <a:pt x="1847696" y="1045067"/>
                  </a:moveTo>
                  <a:cubicBezTo>
                    <a:pt x="1842052" y="1049166"/>
                    <a:pt x="1842057" y="1049175"/>
                    <a:pt x="1842061" y="1049180"/>
                  </a:cubicBezTo>
                  <a:cubicBezTo>
                    <a:pt x="1842066" y="1049184"/>
                    <a:pt x="1842071" y="1049189"/>
                    <a:pt x="1842071" y="1049198"/>
                  </a:cubicBezTo>
                  <a:cubicBezTo>
                    <a:pt x="1842080" y="1049208"/>
                    <a:pt x="1842089" y="1049217"/>
                    <a:pt x="1842094" y="1049226"/>
                  </a:cubicBezTo>
                  <a:cubicBezTo>
                    <a:pt x="1842108" y="1049245"/>
                    <a:pt x="1842126" y="1049268"/>
                    <a:pt x="1842140" y="1049287"/>
                  </a:cubicBezTo>
                  <a:cubicBezTo>
                    <a:pt x="1842173" y="1049328"/>
                    <a:pt x="1842206" y="1049375"/>
                    <a:pt x="1842243" y="1049421"/>
                  </a:cubicBezTo>
                  <a:cubicBezTo>
                    <a:pt x="1842317" y="1049510"/>
                    <a:pt x="1842396" y="1049612"/>
                    <a:pt x="1842485" y="1049715"/>
                  </a:cubicBezTo>
                  <a:cubicBezTo>
                    <a:pt x="1842666" y="1049924"/>
                    <a:pt x="1842885" y="1050166"/>
                    <a:pt x="1843145" y="1050436"/>
                  </a:cubicBezTo>
                  <a:cubicBezTo>
                    <a:pt x="1843676" y="1050971"/>
                    <a:pt x="1844388" y="1051627"/>
                    <a:pt x="1845360" y="1052409"/>
                  </a:cubicBezTo>
                  <a:cubicBezTo>
                    <a:pt x="1847296" y="1053967"/>
                    <a:pt x="1850297" y="1056056"/>
                    <a:pt x="1854949" y="1058662"/>
                  </a:cubicBezTo>
                  <a:cubicBezTo>
                    <a:pt x="1864236" y="1063863"/>
                    <a:pt x="1880367" y="1071289"/>
                    <a:pt x="1908250" y="1080729"/>
                  </a:cubicBezTo>
                  <a:lnTo>
                    <a:pt x="1912726" y="1067511"/>
                  </a:lnTo>
                  <a:cubicBezTo>
                    <a:pt x="1885327" y="1058234"/>
                    <a:pt x="1870061" y="1051129"/>
                    <a:pt x="1861775" y="1046486"/>
                  </a:cubicBezTo>
                  <a:cubicBezTo>
                    <a:pt x="1857639" y="1044169"/>
                    <a:pt x="1855312" y="1042503"/>
                    <a:pt x="1854112" y="1041535"/>
                  </a:cubicBezTo>
                  <a:cubicBezTo>
                    <a:pt x="1853512" y="1041056"/>
                    <a:pt x="1853209" y="1040758"/>
                    <a:pt x="1853107" y="1040656"/>
                  </a:cubicBezTo>
                  <a:cubicBezTo>
                    <a:pt x="1853060" y="1040605"/>
                    <a:pt x="1853060" y="1040605"/>
                    <a:pt x="1853107" y="1040656"/>
                  </a:cubicBezTo>
                  <a:cubicBezTo>
                    <a:pt x="1853125" y="1040679"/>
                    <a:pt x="1853158" y="1040721"/>
                    <a:pt x="1853200" y="1040772"/>
                  </a:cubicBezTo>
                  <a:cubicBezTo>
                    <a:pt x="1853218" y="1040795"/>
                    <a:pt x="1853242" y="1040823"/>
                    <a:pt x="1853265" y="1040856"/>
                  </a:cubicBezTo>
                  <a:cubicBezTo>
                    <a:pt x="1853279" y="1040874"/>
                    <a:pt x="1853288" y="1040889"/>
                    <a:pt x="1853302" y="1040907"/>
                  </a:cubicBezTo>
                  <a:cubicBezTo>
                    <a:pt x="1853311" y="1040916"/>
                    <a:pt x="1853316" y="1040926"/>
                    <a:pt x="1853326" y="1040935"/>
                  </a:cubicBezTo>
                  <a:cubicBezTo>
                    <a:pt x="1853326" y="1040940"/>
                    <a:pt x="1853330" y="1040944"/>
                    <a:pt x="1853335" y="1040949"/>
                  </a:cubicBezTo>
                  <a:cubicBezTo>
                    <a:pt x="1853339" y="1040958"/>
                    <a:pt x="1853344" y="1040963"/>
                    <a:pt x="1847696" y="1045067"/>
                  </a:cubicBezTo>
                  <a:close/>
                  <a:moveTo>
                    <a:pt x="1908250" y="1080729"/>
                  </a:moveTo>
                  <a:cubicBezTo>
                    <a:pt x="1937269" y="1090556"/>
                    <a:pt x="1969414" y="1090319"/>
                    <a:pt x="1993920" y="1087792"/>
                  </a:cubicBezTo>
                  <a:cubicBezTo>
                    <a:pt x="2006245" y="1086517"/>
                    <a:pt x="2016797" y="1084647"/>
                    <a:pt x="2024283" y="1083093"/>
                  </a:cubicBezTo>
                  <a:cubicBezTo>
                    <a:pt x="2028029" y="1082316"/>
                    <a:pt x="2031011" y="1081613"/>
                    <a:pt x="2033077" y="1081102"/>
                  </a:cubicBezTo>
                  <a:cubicBezTo>
                    <a:pt x="2034110" y="1080846"/>
                    <a:pt x="2034910" y="1080641"/>
                    <a:pt x="2035464" y="1080492"/>
                  </a:cubicBezTo>
                  <a:cubicBezTo>
                    <a:pt x="2035738" y="1080422"/>
                    <a:pt x="2035952" y="1080362"/>
                    <a:pt x="2036101" y="1080325"/>
                  </a:cubicBezTo>
                  <a:cubicBezTo>
                    <a:pt x="2036176" y="1080301"/>
                    <a:pt x="2036231" y="1080287"/>
                    <a:pt x="2036273" y="1080273"/>
                  </a:cubicBezTo>
                  <a:cubicBezTo>
                    <a:pt x="2036297" y="1080269"/>
                    <a:pt x="2036311" y="1080264"/>
                    <a:pt x="2036325" y="1080259"/>
                  </a:cubicBezTo>
                  <a:cubicBezTo>
                    <a:pt x="2036329" y="1080259"/>
                    <a:pt x="2036334" y="1080259"/>
                    <a:pt x="2036339" y="1080255"/>
                  </a:cubicBezTo>
                  <a:cubicBezTo>
                    <a:pt x="2036343" y="1080255"/>
                    <a:pt x="2036343" y="1080255"/>
                    <a:pt x="2036343" y="1080255"/>
                  </a:cubicBezTo>
                  <a:cubicBezTo>
                    <a:pt x="2036348" y="1080255"/>
                    <a:pt x="2036348" y="1080255"/>
                    <a:pt x="2034459" y="1073536"/>
                  </a:cubicBezTo>
                  <a:cubicBezTo>
                    <a:pt x="2032570" y="1066818"/>
                    <a:pt x="2032575" y="1066818"/>
                    <a:pt x="2032575" y="1066818"/>
                  </a:cubicBezTo>
                  <a:cubicBezTo>
                    <a:pt x="2032575" y="1066818"/>
                    <a:pt x="2032575" y="1066818"/>
                    <a:pt x="2032575" y="1066818"/>
                  </a:cubicBezTo>
                  <a:cubicBezTo>
                    <a:pt x="2032575" y="1066818"/>
                    <a:pt x="2032575" y="1066818"/>
                    <a:pt x="2032570" y="1066818"/>
                  </a:cubicBezTo>
                  <a:cubicBezTo>
                    <a:pt x="2032565" y="1066818"/>
                    <a:pt x="2032560" y="1066818"/>
                    <a:pt x="2032547" y="1066822"/>
                  </a:cubicBezTo>
                  <a:cubicBezTo>
                    <a:pt x="2032523" y="1066832"/>
                    <a:pt x="2032482" y="1066841"/>
                    <a:pt x="2032421" y="1066860"/>
                  </a:cubicBezTo>
                  <a:cubicBezTo>
                    <a:pt x="2032309" y="1066888"/>
                    <a:pt x="2032128" y="1066939"/>
                    <a:pt x="2031891" y="1066999"/>
                  </a:cubicBezTo>
                  <a:cubicBezTo>
                    <a:pt x="2031407" y="1067130"/>
                    <a:pt x="2030681" y="1067316"/>
                    <a:pt x="2029727" y="1067553"/>
                  </a:cubicBezTo>
                  <a:cubicBezTo>
                    <a:pt x="2027815" y="1068028"/>
                    <a:pt x="2025000" y="1068688"/>
                    <a:pt x="2021445" y="1069428"/>
                  </a:cubicBezTo>
                  <a:cubicBezTo>
                    <a:pt x="2014322" y="1070908"/>
                    <a:pt x="2004249" y="1072690"/>
                    <a:pt x="1992487" y="1073904"/>
                  </a:cubicBezTo>
                  <a:cubicBezTo>
                    <a:pt x="1968828" y="1076347"/>
                    <a:pt x="1938991" y="1076402"/>
                    <a:pt x="1912726" y="1067511"/>
                  </a:cubicBezTo>
                  <a:lnTo>
                    <a:pt x="1908250" y="1080729"/>
                  </a:lnTo>
                  <a:close/>
                  <a:moveTo>
                    <a:pt x="2036320" y="1080259"/>
                  </a:moveTo>
                  <a:cubicBezTo>
                    <a:pt x="2174872" y="1041940"/>
                    <a:pt x="2201900" y="917751"/>
                    <a:pt x="2209758" y="881878"/>
                  </a:cubicBezTo>
                  <a:lnTo>
                    <a:pt x="2196126" y="878891"/>
                  </a:lnTo>
                  <a:cubicBezTo>
                    <a:pt x="2188286" y="914685"/>
                    <a:pt x="2162663" y="1030834"/>
                    <a:pt x="2032598" y="1066809"/>
                  </a:cubicBezTo>
                  <a:lnTo>
                    <a:pt x="2036320" y="1080259"/>
                  </a:lnTo>
                  <a:close/>
                  <a:moveTo>
                    <a:pt x="2209758" y="881878"/>
                  </a:moveTo>
                  <a:cubicBezTo>
                    <a:pt x="2218017" y="844182"/>
                    <a:pt x="2217346" y="765841"/>
                    <a:pt x="2149417" y="685889"/>
                  </a:cubicBezTo>
                  <a:lnTo>
                    <a:pt x="2138781" y="694925"/>
                  </a:lnTo>
                  <a:cubicBezTo>
                    <a:pt x="2203556" y="771168"/>
                    <a:pt x="2203565" y="844927"/>
                    <a:pt x="2196126" y="878891"/>
                  </a:cubicBezTo>
                  <a:lnTo>
                    <a:pt x="2209758" y="881878"/>
                  </a:lnTo>
                  <a:close/>
                  <a:moveTo>
                    <a:pt x="2149417" y="685889"/>
                  </a:moveTo>
                  <a:cubicBezTo>
                    <a:pt x="2115071" y="645462"/>
                    <a:pt x="2071936" y="625781"/>
                    <a:pt x="2037609" y="616201"/>
                  </a:cubicBezTo>
                  <a:cubicBezTo>
                    <a:pt x="2020431" y="611404"/>
                    <a:pt x="2005380" y="609115"/>
                    <a:pt x="1994590" y="608022"/>
                  </a:cubicBezTo>
                  <a:cubicBezTo>
                    <a:pt x="1989193" y="607477"/>
                    <a:pt x="1984857" y="607231"/>
                    <a:pt x="1981837" y="607119"/>
                  </a:cubicBezTo>
                  <a:cubicBezTo>
                    <a:pt x="1980330" y="607063"/>
                    <a:pt x="1979153" y="607040"/>
                    <a:pt x="1978338" y="607035"/>
                  </a:cubicBezTo>
                  <a:cubicBezTo>
                    <a:pt x="1977929" y="607031"/>
                    <a:pt x="1977612" y="607031"/>
                    <a:pt x="1977389" y="607031"/>
                  </a:cubicBezTo>
                  <a:cubicBezTo>
                    <a:pt x="1977278" y="607031"/>
                    <a:pt x="1977189" y="607035"/>
                    <a:pt x="1977128" y="607035"/>
                  </a:cubicBezTo>
                  <a:cubicBezTo>
                    <a:pt x="1977096" y="607035"/>
                    <a:pt x="1977073" y="607035"/>
                    <a:pt x="1977049" y="607035"/>
                  </a:cubicBezTo>
                  <a:cubicBezTo>
                    <a:pt x="1977040" y="607035"/>
                    <a:pt x="1977036" y="607035"/>
                    <a:pt x="1977026" y="607035"/>
                  </a:cubicBezTo>
                  <a:cubicBezTo>
                    <a:pt x="1977022" y="607035"/>
                    <a:pt x="1977022" y="607035"/>
                    <a:pt x="1977017" y="607035"/>
                  </a:cubicBezTo>
                  <a:cubicBezTo>
                    <a:pt x="1977012" y="607035"/>
                    <a:pt x="1977012" y="607035"/>
                    <a:pt x="1977128" y="614014"/>
                  </a:cubicBezTo>
                  <a:cubicBezTo>
                    <a:pt x="1977249" y="620993"/>
                    <a:pt x="1977245" y="620993"/>
                    <a:pt x="1977245" y="620993"/>
                  </a:cubicBezTo>
                  <a:cubicBezTo>
                    <a:pt x="1977245" y="620993"/>
                    <a:pt x="1977240" y="620993"/>
                    <a:pt x="1977240" y="620993"/>
                  </a:cubicBezTo>
                  <a:cubicBezTo>
                    <a:pt x="1977240" y="620993"/>
                    <a:pt x="1977240" y="620993"/>
                    <a:pt x="1977245" y="620993"/>
                  </a:cubicBezTo>
                  <a:cubicBezTo>
                    <a:pt x="1977249" y="620993"/>
                    <a:pt x="1977259" y="620993"/>
                    <a:pt x="1977278" y="620993"/>
                  </a:cubicBezTo>
                  <a:cubicBezTo>
                    <a:pt x="1977310" y="620989"/>
                    <a:pt x="1977370" y="620989"/>
                    <a:pt x="1977450" y="620989"/>
                  </a:cubicBezTo>
                  <a:cubicBezTo>
                    <a:pt x="1977612" y="620989"/>
                    <a:pt x="1977868" y="620989"/>
                    <a:pt x="1978217" y="620993"/>
                  </a:cubicBezTo>
                  <a:cubicBezTo>
                    <a:pt x="1978906" y="620998"/>
                    <a:pt x="1979953" y="621017"/>
                    <a:pt x="1981325" y="621068"/>
                  </a:cubicBezTo>
                  <a:cubicBezTo>
                    <a:pt x="1984070" y="621170"/>
                    <a:pt x="1988114" y="621398"/>
                    <a:pt x="1993185" y="621910"/>
                  </a:cubicBezTo>
                  <a:cubicBezTo>
                    <a:pt x="2003337" y="622938"/>
                    <a:pt x="2017588" y="625102"/>
                    <a:pt x="2033859" y="629643"/>
                  </a:cubicBezTo>
                  <a:cubicBezTo>
                    <a:pt x="2066432" y="638734"/>
                    <a:pt x="2106776" y="657252"/>
                    <a:pt x="2138781" y="694925"/>
                  </a:cubicBezTo>
                  <a:lnTo>
                    <a:pt x="2149417" y="685889"/>
                  </a:lnTo>
                  <a:close/>
                  <a:moveTo>
                    <a:pt x="1983908" y="612358"/>
                  </a:moveTo>
                  <a:lnTo>
                    <a:pt x="1973137" y="568288"/>
                  </a:lnTo>
                  <a:lnTo>
                    <a:pt x="1959579" y="571601"/>
                  </a:lnTo>
                  <a:lnTo>
                    <a:pt x="1970350" y="615671"/>
                  </a:lnTo>
                  <a:lnTo>
                    <a:pt x="1983908" y="612358"/>
                  </a:lnTo>
                  <a:close/>
                  <a:moveTo>
                    <a:pt x="1972960" y="567683"/>
                  </a:moveTo>
                  <a:lnTo>
                    <a:pt x="1955652" y="517174"/>
                  </a:lnTo>
                  <a:lnTo>
                    <a:pt x="1942447" y="521701"/>
                  </a:lnTo>
                  <a:lnTo>
                    <a:pt x="1959756" y="572205"/>
                  </a:lnTo>
                  <a:lnTo>
                    <a:pt x="1972960" y="567683"/>
                  </a:lnTo>
                  <a:close/>
                  <a:moveTo>
                    <a:pt x="1949050" y="519439"/>
                  </a:moveTo>
                  <a:cubicBezTo>
                    <a:pt x="1947198" y="526167"/>
                    <a:pt x="1947198" y="526167"/>
                    <a:pt x="1947198" y="526167"/>
                  </a:cubicBezTo>
                  <a:cubicBezTo>
                    <a:pt x="1947198" y="526167"/>
                    <a:pt x="1947203" y="526167"/>
                    <a:pt x="1947203" y="526167"/>
                  </a:cubicBezTo>
                  <a:cubicBezTo>
                    <a:pt x="1947203" y="526167"/>
                    <a:pt x="1947207" y="526167"/>
                    <a:pt x="1947212" y="526172"/>
                  </a:cubicBezTo>
                  <a:cubicBezTo>
                    <a:pt x="1947217" y="526172"/>
                    <a:pt x="1947226" y="526176"/>
                    <a:pt x="1947235" y="526176"/>
                  </a:cubicBezTo>
                  <a:cubicBezTo>
                    <a:pt x="1947254" y="526181"/>
                    <a:pt x="1947282" y="526190"/>
                    <a:pt x="1947314" y="526200"/>
                  </a:cubicBezTo>
                  <a:cubicBezTo>
                    <a:pt x="1947384" y="526218"/>
                    <a:pt x="1947477" y="526242"/>
                    <a:pt x="1947598" y="526274"/>
                  </a:cubicBezTo>
                  <a:cubicBezTo>
                    <a:pt x="1947835" y="526339"/>
                    <a:pt x="1948180" y="526428"/>
                    <a:pt x="1948617" y="526535"/>
                  </a:cubicBezTo>
                  <a:cubicBezTo>
                    <a:pt x="1949492" y="526753"/>
                    <a:pt x="1950743" y="527056"/>
                    <a:pt x="1952293" y="527395"/>
                  </a:cubicBezTo>
                  <a:cubicBezTo>
                    <a:pt x="1955382" y="528075"/>
                    <a:pt x="1959690" y="528917"/>
                    <a:pt x="1964562" y="529573"/>
                  </a:cubicBezTo>
                  <a:cubicBezTo>
                    <a:pt x="1973983" y="530834"/>
                    <a:pt x="1986778" y="531578"/>
                    <a:pt x="1996870" y="528079"/>
                  </a:cubicBezTo>
                  <a:lnTo>
                    <a:pt x="1992296" y="514894"/>
                  </a:lnTo>
                  <a:cubicBezTo>
                    <a:pt x="1985517" y="517243"/>
                    <a:pt x="1975547" y="516964"/>
                    <a:pt x="1966418" y="515740"/>
                  </a:cubicBezTo>
                  <a:cubicBezTo>
                    <a:pt x="1962017" y="515150"/>
                    <a:pt x="1958104" y="514382"/>
                    <a:pt x="1955289" y="513763"/>
                  </a:cubicBezTo>
                  <a:cubicBezTo>
                    <a:pt x="1953888" y="513456"/>
                    <a:pt x="1952767" y="513186"/>
                    <a:pt x="1952009" y="512995"/>
                  </a:cubicBezTo>
                  <a:cubicBezTo>
                    <a:pt x="1951632" y="512902"/>
                    <a:pt x="1951343" y="512828"/>
                    <a:pt x="1951153" y="512777"/>
                  </a:cubicBezTo>
                  <a:cubicBezTo>
                    <a:pt x="1951060" y="512753"/>
                    <a:pt x="1950990" y="512735"/>
                    <a:pt x="1950948" y="512721"/>
                  </a:cubicBezTo>
                  <a:cubicBezTo>
                    <a:pt x="1950929" y="512716"/>
                    <a:pt x="1950915" y="512712"/>
                    <a:pt x="1950906" y="512712"/>
                  </a:cubicBezTo>
                  <a:cubicBezTo>
                    <a:pt x="1950901" y="512707"/>
                    <a:pt x="1950901" y="512707"/>
                    <a:pt x="1950901" y="512707"/>
                  </a:cubicBezTo>
                  <a:cubicBezTo>
                    <a:pt x="1950897" y="512707"/>
                    <a:pt x="1950901" y="512707"/>
                    <a:pt x="1950901" y="512707"/>
                  </a:cubicBezTo>
                  <a:cubicBezTo>
                    <a:pt x="1950901" y="512707"/>
                    <a:pt x="1950901" y="512707"/>
                    <a:pt x="1950901" y="512707"/>
                  </a:cubicBezTo>
                  <a:cubicBezTo>
                    <a:pt x="1950901" y="512712"/>
                    <a:pt x="1950901" y="512712"/>
                    <a:pt x="1949050" y="519439"/>
                  </a:cubicBezTo>
                  <a:close/>
                  <a:moveTo>
                    <a:pt x="1996870" y="528079"/>
                  </a:moveTo>
                  <a:cubicBezTo>
                    <a:pt x="2008190" y="524153"/>
                    <a:pt x="2012522" y="515796"/>
                    <a:pt x="2013671" y="508627"/>
                  </a:cubicBezTo>
                  <a:cubicBezTo>
                    <a:pt x="2014220" y="505216"/>
                    <a:pt x="2014066" y="502131"/>
                    <a:pt x="2013792" y="499940"/>
                  </a:cubicBezTo>
                  <a:cubicBezTo>
                    <a:pt x="2013657" y="498828"/>
                    <a:pt x="2013485" y="497907"/>
                    <a:pt x="2013340" y="497237"/>
                  </a:cubicBezTo>
                  <a:cubicBezTo>
                    <a:pt x="2013266" y="496902"/>
                    <a:pt x="2013201" y="496623"/>
                    <a:pt x="2013150" y="496418"/>
                  </a:cubicBezTo>
                  <a:cubicBezTo>
                    <a:pt x="2013122" y="496311"/>
                    <a:pt x="2013098" y="496227"/>
                    <a:pt x="2013080" y="496157"/>
                  </a:cubicBezTo>
                  <a:cubicBezTo>
                    <a:pt x="2013071" y="496120"/>
                    <a:pt x="2013061" y="496092"/>
                    <a:pt x="2013052" y="496064"/>
                  </a:cubicBezTo>
                  <a:cubicBezTo>
                    <a:pt x="2013052" y="496050"/>
                    <a:pt x="2013047" y="496041"/>
                    <a:pt x="2013043" y="496027"/>
                  </a:cubicBezTo>
                  <a:cubicBezTo>
                    <a:pt x="2013043" y="496022"/>
                    <a:pt x="2013043" y="496018"/>
                    <a:pt x="2013038" y="496013"/>
                  </a:cubicBezTo>
                  <a:cubicBezTo>
                    <a:pt x="2013038" y="496008"/>
                    <a:pt x="2013038" y="496008"/>
                    <a:pt x="2013038" y="496004"/>
                  </a:cubicBezTo>
                  <a:cubicBezTo>
                    <a:pt x="2013038" y="496004"/>
                    <a:pt x="2013033" y="495999"/>
                    <a:pt x="2006329" y="497939"/>
                  </a:cubicBezTo>
                  <a:cubicBezTo>
                    <a:pt x="1999629" y="499880"/>
                    <a:pt x="1999624" y="499875"/>
                    <a:pt x="1999624" y="499870"/>
                  </a:cubicBezTo>
                  <a:cubicBezTo>
                    <a:pt x="1999624" y="499870"/>
                    <a:pt x="1999624" y="499870"/>
                    <a:pt x="1999624" y="499866"/>
                  </a:cubicBezTo>
                  <a:cubicBezTo>
                    <a:pt x="1999624" y="499861"/>
                    <a:pt x="1999620" y="499861"/>
                    <a:pt x="1999620" y="499856"/>
                  </a:cubicBezTo>
                  <a:cubicBezTo>
                    <a:pt x="1999620" y="499852"/>
                    <a:pt x="1999615" y="499842"/>
                    <a:pt x="1999615" y="499838"/>
                  </a:cubicBezTo>
                  <a:cubicBezTo>
                    <a:pt x="1999615" y="499833"/>
                    <a:pt x="1999610" y="499824"/>
                    <a:pt x="1999610" y="499824"/>
                  </a:cubicBezTo>
                  <a:cubicBezTo>
                    <a:pt x="1999610" y="499824"/>
                    <a:pt x="1999615" y="499833"/>
                    <a:pt x="1999620" y="499861"/>
                  </a:cubicBezTo>
                  <a:cubicBezTo>
                    <a:pt x="1999634" y="499917"/>
                    <a:pt x="1999661" y="500024"/>
                    <a:pt x="1999699" y="500187"/>
                  </a:cubicBezTo>
                  <a:cubicBezTo>
                    <a:pt x="1999764" y="500508"/>
                    <a:pt x="1999862" y="501010"/>
                    <a:pt x="1999941" y="501652"/>
                  </a:cubicBezTo>
                  <a:cubicBezTo>
                    <a:pt x="2000104" y="502960"/>
                    <a:pt x="2000173" y="504667"/>
                    <a:pt x="1999889" y="506412"/>
                  </a:cubicBezTo>
                  <a:cubicBezTo>
                    <a:pt x="1999387" y="509548"/>
                    <a:pt x="1997842" y="512967"/>
                    <a:pt x="1992296" y="514894"/>
                  </a:cubicBezTo>
                  <a:lnTo>
                    <a:pt x="1996870" y="528079"/>
                  </a:lnTo>
                  <a:close/>
                  <a:moveTo>
                    <a:pt x="2006887" y="490984"/>
                  </a:moveTo>
                  <a:cubicBezTo>
                    <a:pt x="1998396" y="490304"/>
                    <a:pt x="1988914" y="484712"/>
                    <a:pt x="1980925" y="478356"/>
                  </a:cubicBezTo>
                  <a:cubicBezTo>
                    <a:pt x="1977073" y="475295"/>
                    <a:pt x="1973835" y="472266"/>
                    <a:pt x="1971559" y="470005"/>
                  </a:cubicBezTo>
                  <a:cubicBezTo>
                    <a:pt x="1970424" y="468874"/>
                    <a:pt x="1969535" y="467944"/>
                    <a:pt x="1968944" y="467311"/>
                  </a:cubicBezTo>
                  <a:cubicBezTo>
                    <a:pt x="1968647" y="466990"/>
                    <a:pt x="1968423" y="466748"/>
                    <a:pt x="1968279" y="466590"/>
                  </a:cubicBezTo>
                  <a:cubicBezTo>
                    <a:pt x="1968209" y="466510"/>
                    <a:pt x="1968158" y="466450"/>
                    <a:pt x="1968126" y="466417"/>
                  </a:cubicBezTo>
                  <a:cubicBezTo>
                    <a:pt x="1968112" y="466399"/>
                    <a:pt x="1968098" y="466385"/>
                    <a:pt x="1968093" y="466380"/>
                  </a:cubicBezTo>
                  <a:cubicBezTo>
                    <a:pt x="1968093" y="466376"/>
                    <a:pt x="1968088" y="466376"/>
                    <a:pt x="1968088" y="466376"/>
                  </a:cubicBezTo>
                  <a:cubicBezTo>
                    <a:pt x="1968088" y="466376"/>
                    <a:pt x="1968093" y="466376"/>
                    <a:pt x="1968093" y="466376"/>
                  </a:cubicBezTo>
                  <a:cubicBezTo>
                    <a:pt x="1968093" y="466376"/>
                    <a:pt x="1968093" y="466376"/>
                    <a:pt x="1968093" y="466380"/>
                  </a:cubicBezTo>
                  <a:cubicBezTo>
                    <a:pt x="1968093" y="466380"/>
                    <a:pt x="1968093" y="466380"/>
                    <a:pt x="1962845" y="470982"/>
                  </a:cubicBezTo>
                  <a:cubicBezTo>
                    <a:pt x="1957596" y="475579"/>
                    <a:pt x="1957596" y="475583"/>
                    <a:pt x="1957601" y="475583"/>
                  </a:cubicBezTo>
                  <a:cubicBezTo>
                    <a:pt x="1957601" y="475583"/>
                    <a:pt x="1957601" y="475583"/>
                    <a:pt x="1957601" y="475588"/>
                  </a:cubicBezTo>
                  <a:cubicBezTo>
                    <a:pt x="1957606" y="475588"/>
                    <a:pt x="1957606" y="475593"/>
                    <a:pt x="1957611" y="475593"/>
                  </a:cubicBezTo>
                  <a:cubicBezTo>
                    <a:pt x="1957615" y="475602"/>
                    <a:pt x="1957620" y="475606"/>
                    <a:pt x="1957629" y="475616"/>
                  </a:cubicBezTo>
                  <a:cubicBezTo>
                    <a:pt x="1957648" y="475634"/>
                    <a:pt x="1957666" y="475658"/>
                    <a:pt x="1957694" y="475690"/>
                  </a:cubicBezTo>
                  <a:cubicBezTo>
                    <a:pt x="1957750" y="475751"/>
                    <a:pt x="1957825" y="475834"/>
                    <a:pt x="1957918" y="475941"/>
                  </a:cubicBezTo>
                  <a:cubicBezTo>
                    <a:pt x="1958109" y="476151"/>
                    <a:pt x="1958383" y="476453"/>
                    <a:pt x="1958732" y="476825"/>
                  </a:cubicBezTo>
                  <a:cubicBezTo>
                    <a:pt x="1959434" y="477579"/>
                    <a:pt x="1960444" y="478635"/>
                    <a:pt x="1961719" y="479901"/>
                  </a:cubicBezTo>
                  <a:cubicBezTo>
                    <a:pt x="1964259" y="482427"/>
                    <a:pt x="1967884" y="485819"/>
                    <a:pt x="1972234" y="489281"/>
                  </a:cubicBezTo>
                  <a:cubicBezTo>
                    <a:pt x="1980655" y="495981"/>
                    <a:pt x="1992915" y="503867"/>
                    <a:pt x="2005775" y="504895"/>
                  </a:cubicBezTo>
                  <a:lnTo>
                    <a:pt x="2006887" y="490984"/>
                  </a:lnTo>
                  <a:close/>
                  <a:moveTo>
                    <a:pt x="1966316" y="477035"/>
                  </a:moveTo>
                  <a:cubicBezTo>
                    <a:pt x="1985703" y="465915"/>
                    <a:pt x="1993934" y="449123"/>
                    <a:pt x="1998722" y="434658"/>
                  </a:cubicBezTo>
                  <a:lnTo>
                    <a:pt x="1985471" y="430275"/>
                  </a:lnTo>
                  <a:cubicBezTo>
                    <a:pt x="1981190" y="443210"/>
                    <a:pt x="1974504" y="456251"/>
                    <a:pt x="1959374" y="464924"/>
                  </a:cubicBezTo>
                  <a:lnTo>
                    <a:pt x="1966316" y="477035"/>
                  </a:lnTo>
                  <a:close/>
                  <a:moveTo>
                    <a:pt x="1998722" y="434668"/>
                  </a:moveTo>
                  <a:cubicBezTo>
                    <a:pt x="2001611" y="425953"/>
                    <a:pt x="1998629" y="417918"/>
                    <a:pt x="1995353" y="412432"/>
                  </a:cubicBezTo>
                  <a:cubicBezTo>
                    <a:pt x="1992036" y="406872"/>
                    <a:pt x="1987769" y="402778"/>
                    <a:pt x="1985964" y="401173"/>
                  </a:cubicBezTo>
                  <a:lnTo>
                    <a:pt x="1976682" y="411600"/>
                  </a:lnTo>
                  <a:cubicBezTo>
                    <a:pt x="1977999" y="412772"/>
                    <a:pt x="1981088" y="415768"/>
                    <a:pt x="1983368" y="419584"/>
                  </a:cubicBezTo>
                  <a:cubicBezTo>
                    <a:pt x="1985685" y="423469"/>
                    <a:pt x="1986527" y="427088"/>
                    <a:pt x="1985471" y="430266"/>
                  </a:cubicBezTo>
                  <a:lnTo>
                    <a:pt x="1998722" y="434668"/>
                  </a:lnTo>
                  <a:close/>
                  <a:moveTo>
                    <a:pt x="1976468" y="401368"/>
                  </a:moveTo>
                  <a:cubicBezTo>
                    <a:pt x="1975137" y="402662"/>
                    <a:pt x="1972262" y="405267"/>
                    <a:pt x="1966655" y="409953"/>
                  </a:cubicBezTo>
                  <a:lnTo>
                    <a:pt x="1975612" y="420663"/>
                  </a:lnTo>
                  <a:cubicBezTo>
                    <a:pt x="1981316" y="415889"/>
                    <a:pt x="1984485" y="413037"/>
                    <a:pt x="1986173" y="411400"/>
                  </a:cubicBezTo>
                  <a:lnTo>
                    <a:pt x="1976468" y="401368"/>
                  </a:lnTo>
                  <a:close/>
                  <a:moveTo>
                    <a:pt x="1966660" y="409948"/>
                  </a:moveTo>
                  <a:cubicBezTo>
                    <a:pt x="1958360" y="416880"/>
                    <a:pt x="1944509" y="424529"/>
                    <a:pt x="1932258" y="430601"/>
                  </a:cubicBezTo>
                  <a:cubicBezTo>
                    <a:pt x="1926224" y="433593"/>
                    <a:pt x="1920738" y="436128"/>
                    <a:pt x="1916755" y="437910"/>
                  </a:cubicBezTo>
                  <a:cubicBezTo>
                    <a:pt x="1914769" y="438804"/>
                    <a:pt x="1913163" y="439506"/>
                    <a:pt x="1912056" y="439986"/>
                  </a:cubicBezTo>
                  <a:cubicBezTo>
                    <a:pt x="1911507" y="440223"/>
                    <a:pt x="1911079" y="440404"/>
                    <a:pt x="1910791" y="440525"/>
                  </a:cubicBezTo>
                  <a:cubicBezTo>
                    <a:pt x="1910646" y="440590"/>
                    <a:pt x="1910540" y="440632"/>
                    <a:pt x="1910470" y="440665"/>
                  </a:cubicBezTo>
                  <a:cubicBezTo>
                    <a:pt x="1910432" y="440679"/>
                    <a:pt x="1910409" y="440688"/>
                    <a:pt x="1910390" y="440697"/>
                  </a:cubicBezTo>
                  <a:cubicBezTo>
                    <a:pt x="1910381" y="440702"/>
                    <a:pt x="1910377" y="440702"/>
                    <a:pt x="1910372" y="440707"/>
                  </a:cubicBezTo>
                  <a:cubicBezTo>
                    <a:pt x="1910372" y="440707"/>
                    <a:pt x="1910372" y="440707"/>
                    <a:pt x="1910372" y="440707"/>
                  </a:cubicBezTo>
                  <a:cubicBezTo>
                    <a:pt x="1910372" y="440707"/>
                    <a:pt x="1910372" y="440707"/>
                    <a:pt x="1910372" y="440707"/>
                  </a:cubicBezTo>
                  <a:cubicBezTo>
                    <a:pt x="1910372" y="440707"/>
                    <a:pt x="1910372" y="440707"/>
                    <a:pt x="1913071" y="447141"/>
                  </a:cubicBezTo>
                  <a:cubicBezTo>
                    <a:pt x="1915774" y="453576"/>
                    <a:pt x="1915774" y="453576"/>
                    <a:pt x="1915774" y="453576"/>
                  </a:cubicBezTo>
                  <a:cubicBezTo>
                    <a:pt x="1915774" y="453576"/>
                    <a:pt x="1915774" y="453576"/>
                    <a:pt x="1915778" y="453576"/>
                  </a:cubicBezTo>
                  <a:cubicBezTo>
                    <a:pt x="1915778" y="453576"/>
                    <a:pt x="1915783" y="453571"/>
                    <a:pt x="1915783" y="453571"/>
                  </a:cubicBezTo>
                  <a:cubicBezTo>
                    <a:pt x="1915792" y="453567"/>
                    <a:pt x="1915797" y="453567"/>
                    <a:pt x="1915811" y="453562"/>
                  </a:cubicBezTo>
                  <a:cubicBezTo>
                    <a:pt x="1915829" y="453553"/>
                    <a:pt x="1915862" y="453539"/>
                    <a:pt x="1915904" y="453520"/>
                  </a:cubicBezTo>
                  <a:cubicBezTo>
                    <a:pt x="1915988" y="453488"/>
                    <a:pt x="1916104" y="453436"/>
                    <a:pt x="1916262" y="453371"/>
                  </a:cubicBezTo>
                  <a:cubicBezTo>
                    <a:pt x="1916569" y="453236"/>
                    <a:pt x="1917021" y="453046"/>
                    <a:pt x="1917597" y="452794"/>
                  </a:cubicBezTo>
                  <a:cubicBezTo>
                    <a:pt x="1918756" y="452292"/>
                    <a:pt x="1920422" y="451566"/>
                    <a:pt x="1922469" y="450645"/>
                  </a:cubicBezTo>
                  <a:cubicBezTo>
                    <a:pt x="1926568" y="448807"/>
                    <a:pt x="1932225" y="446197"/>
                    <a:pt x="1938456" y="443107"/>
                  </a:cubicBezTo>
                  <a:cubicBezTo>
                    <a:pt x="1950738" y="437017"/>
                    <a:pt x="1965920" y="428749"/>
                    <a:pt x="1975607" y="420663"/>
                  </a:cubicBezTo>
                  <a:lnTo>
                    <a:pt x="1966660" y="409948"/>
                  </a:lnTo>
                  <a:close/>
                  <a:moveTo>
                    <a:pt x="1913071" y="447141"/>
                  </a:moveTo>
                  <a:cubicBezTo>
                    <a:pt x="1919408" y="444215"/>
                    <a:pt x="1919403" y="444206"/>
                    <a:pt x="1919403" y="444201"/>
                  </a:cubicBezTo>
                  <a:cubicBezTo>
                    <a:pt x="1919403" y="444201"/>
                    <a:pt x="1919398" y="444196"/>
                    <a:pt x="1919398" y="444192"/>
                  </a:cubicBezTo>
                  <a:cubicBezTo>
                    <a:pt x="1919393" y="444182"/>
                    <a:pt x="1919389" y="444178"/>
                    <a:pt x="1919384" y="444168"/>
                  </a:cubicBezTo>
                  <a:cubicBezTo>
                    <a:pt x="1919379" y="444154"/>
                    <a:pt x="1919370" y="444140"/>
                    <a:pt x="1919366" y="444126"/>
                  </a:cubicBezTo>
                  <a:cubicBezTo>
                    <a:pt x="1919352" y="444094"/>
                    <a:pt x="1919338" y="444066"/>
                    <a:pt x="1919324" y="444038"/>
                  </a:cubicBezTo>
                  <a:cubicBezTo>
                    <a:pt x="1919291" y="443978"/>
                    <a:pt x="1919258" y="443912"/>
                    <a:pt x="1919226" y="443847"/>
                  </a:cubicBezTo>
                  <a:cubicBezTo>
                    <a:pt x="1919156" y="443717"/>
                    <a:pt x="1919077" y="443573"/>
                    <a:pt x="1918984" y="443405"/>
                  </a:cubicBezTo>
                  <a:cubicBezTo>
                    <a:pt x="1918798" y="443075"/>
                    <a:pt x="1918537" y="442647"/>
                    <a:pt x="1918179" y="442084"/>
                  </a:cubicBezTo>
                  <a:cubicBezTo>
                    <a:pt x="1917458" y="440963"/>
                    <a:pt x="1916281" y="439232"/>
                    <a:pt x="1914350" y="436589"/>
                  </a:cubicBezTo>
                  <a:cubicBezTo>
                    <a:pt x="1910484" y="431299"/>
                    <a:pt x="1903467" y="422189"/>
                    <a:pt x="1890775" y="406733"/>
                  </a:cubicBezTo>
                  <a:lnTo>
                    <a:pt x="1879990" y="415592"/>
                  </a:lnTo>
                  <a:cubicBezTo>
                    <a:pt x="1892599" y="430945"/>
                    <a:pt x="1899429" y="439827"/>
                    <a:pt x="1903081" y="444824"/>
                  </a:cubicBezTo>
                  <a:cubicBezTo>
                    <a:pt x="1904905" y="447323"/>
                    <a:pt x="1905910" y="448807"/>
                    <a:pt x="1906426" y="449621"/>
                  </a:cubicBezTo>
                  <a:cubicBezTo>
                    <a:pt x="1906687" y="450021"/>
                    <a:pt x="1906813" y="450240"/>
                    <a:pt x="1906855" y="450315"/>
                  </a:cubicBezTo>
                  <a:cubicBezTo>
                    <a:pt x="1906873" y="450347"/>
                    <a:pt x="1906873" y="450342"/>
                    <a:pt x="1906850" y="450305"/>
                  </a:cubicBezTo>
                  <a:cubicBezTo>
                    <a:pt x="1906840" y="450282"/>
                    <a:pt x="1906827" y="450254"/>
                    <a:pt x="1906808" y="450217"/>
                  </a:cubicBezTo>
                  <a:cubicBezTo>
                    <a:pt x="1906799" y="450194"/>
                    <a:pt x="1906785" y="450175"/>
                    <a:pt x="1906775" y="450147"/>
                  </a:cubicBezTo>
                  <a:cubicBezTo>
                    <a:pt x="1906766" y="450138"/>
                    <a:pt x="1906761" y="450124"/>
                    <a:pt x="1906757" y="450110"/>
                  </a:cubicBezTo>
                  <a:cubicBezTo>
                    <a:pt x="1906752" y="450105"/>
                    <a:pt x="1906748" y="450096"/>
                    <a:pt x="1906748" y="450091"/>
                  </a:cubicBezTo>
                  <a:cubicBezTo>
                    <a:pt x="1906743" y="450086"/>
                    <a:pt x="1906743" y="450082"/>
                    <a:pt x="1906743" y="450082"/>
                  </a:cubicBezTo>
                  <a:cubicBezTo>
                    <a:pt x="1906738" y="450073"/>
                    <a:pt x="1906738" y="450068"/>
                    <a:pt x="1913071" y="447141"/>
                  </a:cubicBezTo>
                  <a:close/>
                  <a:moveTo>
                    <a:pt x="1890770" y="406728"/>
                  </a:moveTo>
                  <a:cubicBezTo>
                    <a:pt x="1877905" y="391091"/>
                    <a:pt x="1857848" y="370019"/>
                    <a:pt x="1841145" y="352985"/>
                  </a:cubicBezTo>
                  <a:cubicBezTo>
                    <a:pt x="1832765" y="344443"/>
                    <a:pt x="1825181" y="336864"/>
                    <a:pt x="1819691" y="331420"/>
                  </a:cubicBezTo>
                  <a:cubicBezTo>
                    <a:pt x="1816946" y="328698"/>
                    <a:pt x="1814722" y="326511"/>
                    <a:pt x="1813182" y="324999"/>
                  </a:cubicBezTo>
                  <a:cubicBezTo>
                    <a:pt x="1812414" y="324245"/>
                    <a:pt x="1811819" y="323659"/>
                    <a:pt x="1811409" y="323264"/>
                  </a:cubicBezTo>
                  <a:cubicBezTo>
                    <a:pt x="1811209" y="323064"/>
                    <a:pt x="1811051" y="322915"/>
                    <a:pt x="1810949" y="322812"/>
                  </a:cubicBezTo>
                  <a:cubicBezTo>
                    <a:pt x="1810898" y="322761"/>
                    <a:pt x="1810856" y="322719"/>
                    <a:pt x="1810828" y="322696"/>
                  </a:cubicBezTo>
                  <a:cubicBezTo>
                    <a:pt x="1810814" y="322682"/>
                    <a:pt x="1810804" y="322673"/>
                    <a:pt x="1810800" y="322664"/>
                  </a:cubicBezTo>
                  <a:cubicBezTo>
                    <a:pt x="1810795" y="322664"/>
                    <a:pt x="1810791" y="322659"/>
                    <a:pt x="1810791" y="322659"/>
                  </a:cubicBezTo>
                  <a:cubicBezTo>
                    <a:pt x="1810791" y="322654"/>
                    <a:pt x="1810791" y="322654"/>
                    <a:pt x="1810791" y="322654"/>
                  </a:cubicBezTo>
                  <a:cubicBezTo>
                    <a:pt x="1810786" y="322654"/>
                    <a:pt x="1810786" y="322654"/>
                    <a:pt x="1805919" y="327656"/>
                  </a:cubicBezTo>
                  <a:cubicBezTo>
                    <a:pt x="1801048" y="332653"/>
                    <a:pt x="1801048" y="332653"/>
                    <a:pt x="1801048" y="332653"/>
                  </a:cubicBezTo>
                  <a:cubicBezTo>
                    <a:pt x="1801048" y="332653"/>
                    <a:pt x="1801048" y="332653"/>
                    <a:pt x="1801052" y="332658"/>
                  </a:cubicBezTo>
                  <a:cubicBezTo>
                    <a:pt x="1801052" y="332658"/>
                    <a:pt x="1801052" y="332658"/>
                    <a:pt x="1801057" y="332662"/>
                  </a:cubicBezTo>
                  <a:cubicBezTo>
                    <a:pt x="1801062" y="332667"/>
                    <a:pt x="1801071" y="332676"/>
                    <a:pt x="1801085" y="332690"/>
                  </a:cubicBezTo>
                  <a:cubicBezTo>
                    <a:pt x="1801113" y="332713"/>
                    <a:pt x="1801150" y="332751"/>
                    <a:pt x="1801202" y="332802"/>
                  </a:cubicBezTo>
                  <a:cubicBezTo>
                    <a:pt x="1801304" y="332899"/>
                    <a:pt x="1801453" y="333048"/>
                    <a:pt x="1801653" y="333244"/>
                  </a:cubicBezTo>
                  <a:cubicBezTo>
                    <a:pt x="1802053" y="333635"/>
                    <a:pt x="1802644" y="334211"/>
                    <a:pt x="1803407" y="334961"/>
                  </a:cubicBezTo>
                  <a:cubicBezTo>
                    <a:pt x="1804928" y="336454"/>
                    <a:pt x="1807134" y="338627"/>
                    <a:pt x="1809865" y="341335"/>
                  </a:cubicBezTo>
                  <a:cubicBezTo>
                    <a:pt x="1815318" y="346741"/>
                    <a:pt x="1822855" y="354274"/>
                    <a:pt x="1831179" y="362760"/>
                  </a:cubicBezTo>
                  <a:cubicBezTo>
                    <a:pt x="1847882" y="379789"/>
                    <a:pt x="1867553" y="400475"/>
                    <a:pt x="1879990" y="415596"/>
                  </a:cubicBezTo>
                  <a:lnTo>
                    <a:pt x="1890770" y="406728"/>
                  </a:lnTo>
                  <a:close/>
                  <a:moveTo>
                    <a:pt x="1805919" y="327656"/>
                  </a:moveTo>
                  <a:cubicBezTo>
                    <a:pt x="1809167" y="333830"/>
                    <a:pt x="1809171" y="333825"/>
                    <a:pt x="1809181" y="333825"/>
                  </a:cubicBezTo>
                  <a:cubicBezTo>
                    <a:pt x="1809186" y="333821"/>
                    <a:pt x="1809190" y="333816"/>
                    <a:pt x="1809195" y="333816"/>
                  </a:cubicBezTo>
                  <a:cubicBezTo>
                    <a:pt x="1809209" y="333807"/>
                    <a:pt x="1809218" y="333802"/>
                    <a:pt x="1809227" y="333797"/>
                  </a:cubicBezTo>
                  <a:cubicBezTo>
                    <a:pt x="1809251" y="333783"/>
                    <a:pt x="1809274" y="333774"/>
                    <a:pt x="1809297" y="333760"/>
                  </a:cubicBezTo>
                  <a:cubicBezTo>
                    <a:pt x="1809344" y="333732"/>
                    <a:pt x="1809395" y="333709"/>
                    <a:pt x="1809441" y="333676"/>
                  </a:cubicBezTo>
                  <a:cubicBezTo>
                    <a:pt x="1809544" y="333621"/>
                    <a:pt x="1809655" y="333551"/>
                    <a:pt x="1809772" y="333476"/>
                  </a:cubicBezTo>
                  <a:cubicBezTo>
                    <a:pt x="1810004" y="333327"/>
                    <a:pt x="1810269" y="333146"/>
                    <a:pt x="1810558" y="332927"/>
                  </a:cubicBezTo>
                  <a:cubicBezTo>
                    <a:pt x="1811135" y="332490"/>
                    <a:pt x="1811800" y="331908"/>
                    <a:pt x="1812526" y="331141"/>
                  </a:cubicBezTo>
                  <a:cubicBezTo>
                    <a:pt x="1813978" y="329601"/>
                    <a:pt x="1815625" y="327353"/>
                    <a:pt x="1817239" y="324101"/>
                  </a:cubicBezTo>
                  <a:cubicBezTo>
                    <a:pt x="1820449" y="317643"/>
                    <a:pt x="1823562" y="307138"/>
                    <a:pt x="1824776" y="289974"/>
                  </a:cubicBezTo>
                  <a:lnTo>
                    <a:pt x="1810851" y="288992"/>
                  </a:lnTo>
                  <a:cubicBezTo>
                    <a:pt x="1809725" y="304979"/>
                    <a:pt x="1806892" y="313558"/>
                    <a:pt x="1804738" y="317895"/>
                  </a:cubicBezTo>
                  <a:cubicBezTo>
                    <a:pt x="1803672" y="320044"/>
                    <a:pt x="1802783" y="321128"/>
                    <a:pt x="1802369" y="321561"/>
                  </a:cubicBezTo>
                  <a:cubicBezTo>
                    <a:pt x="1802164" y="321784"/>
                    <a:pt x="1802067" y="321849"/>
                    <a:pt x="1802109" y="321817"/>
                  </a:cubicBezTo>
                  <a:cubicBezTo>
                    <a:pt x="1802132" y="321798"/>
                    <a:pt x="1802188" y="321761"/>
                    <a:pt x="1802281" y="321700"/>
                  </a:cubicBezTo>
                  <a:cubicBezTo>
                    <a:pt x="1802327" y="321673"/>
                    <a:pt x="1802383" y="321635"/>
                    <a:pt x="1802448" y="321598"/>
                  </a:cubicBezTo>
                  <a:cubicBezTo>
                    <a:pt x="1802481" y="321579"/>
                    <a:pt x="1802513" y="321561"/>
                    <a:pt x="1802551" y="321538"/>
                  </a:cubicBezTo>
                  <a:cubicBezTo>
                    <a:pt x="1802569" y="321528"/>
                    <a:pt x="1802592" y="321519"/>
                    <a:pt x="1802611" y="321510"/>
                  </a:cubicBezTo>
                  <a:cubicBezTo>
                    <a:pt x="1802621" y="321505"/>
                    <a:pt x="1802630" y="321496"/>
                    <a:pt x="1802639" y="321491"/>
                  </a:cubicBezTo>
                  <a:cubicBezTo>
                    <a:pt x="1802644" y="321491"/>
                    <a:pt x="1802653" y="321486"/>
                    <a:pt x="1802658" y="321482"/>
                  </a:cubicBezTo>
                  <a:cubicBezTo>
                    <a:pt x="1802662" y="321482"/>
                    <a:pt x="1802672" y="321477"/>
                    <a:pt x="1805919" y="327656"/>
                  </a:cubicBezTo>
                  <a:close/>
                  <a:moveTo>
                    <a:pt x="1824776" y="289974"/>
                  </a:moveTo>
                  <a:cubicBezTo>
                    <a:pt x="1826154" y="270428"/>
                    <a:pt x="1814243" y="251915"/>
                    <a:pt x="1802076" y="237999"/>
                  </a:cubicBezTo>
                  <a:cubicBezTo>
                    <a:pt x="1789644" y="223785"/>
                    <a:pt x="1775435" y="212684"/>
                    <a:pt x="1769652" y="208008"/>
                  </a:cubicBezTo>
                  <a:lnTo>
                    <a:pt x="1760872" y="218858"/>
                  </a:lnTo>
                  <a:cubicBezTo>
                    <a:pt x="1766837" y="223682"/>
                    <a:pt x="1780069" y="234035"/>
                    <a:pt x="1791566" y="247183"/>
                  </a:cubicBezTo>
                  <a:cubicBezTo>
                    <a:pt x="1803318" y="260625"/>
                    <a:pt x="1811814" y="275388"/>
                    <a:pt x="1810851" y="288992"/>
                  </a:cubicBezTo>
                  <a:lnTo>
                    <a:pt x="1824776" y="289974"/>
                  </a:lnTo>
                  <a:close/>
                  <a:moveTo>
                    <a:pt x="1769652" y="208008"/>
                  </a:moveTo>
                  <a:cubicBezTo>
                    <a:pt x="1758253" y="198786"/>
                    <a:pt x="1748952" y="190751"/>
                    <a:pt x="1727368" y="165552"/>
                  </a:cubicBezTo>
                  <a:lnTo>
                    <a:pt x="1716769" y="174634"/>
                  </a:lnTo>
                  <a:cubicBezTo>
                    <a:pt x="1738865" y="200428"/>
                    <a:pt x="1748770" y="209064"/>
                    <a:pt x="1760872" y="218858"/>
                  </a:cubicBezTo>
                  <a:lnTo>
                    <a:pt x="1769652" y="208008"/>
                  </a:lnTo>
                  <a:close/>
                  <a:moveTo>
                    <a:pt x="1727368" y="165552"/>
                  </a:moveTo>
                  <a:cubicBezTo>
                    <a:pt x="1717095" y="153562"/>
                    <a:pt x="1704077" y="129777"/>
                    <a:pt x="1693385" y="108305"/>
                  </a:cubicBezTo>
                  <a:cubicBezTo>
                    <a:pt x="1688109" y="97706"/>
                    <a:pt x="1683503" y="87885"/>
                    <a:pt x="1680218" y="80715"/>
                  </a:cubicBezTo>
                  <a:cubicBezTo>
                    <a:pt x="1678575" y="77132"/>
                    <a:pt x="1677263" y="74215"/>
                    <a:pt x="1676365" y="72196"/>
                  </a:cubicBezTo>
                  <a:cubicBezTo>
                    <a:pt x="1675919" y="71186"/>
                    <a:pt x="1675570" y="70405"/>
                    <a:pt x="1675337" y="69874"/>
                  </a:cubicBezTo>
                  <a:cubicBezTo>
                    <a:pt x="1675221" y="69609"/>
                    <a:pt x="1675132" y="69409"/>
                    <a:pt x="1675077" y="69274"/>
                  </a:cubicBezTo>
                  <a:cubicBezTo>
                    <a:pt x="1675044" y="69204"/>
                    <a:pt x="1675025" y="69158"/>
                    <a:pt x="1675007" y="69125"/>
                  </a:cubicBezTo>
                  <a:cubicBezTo>
                    <a:pt x="1675002" y="69106"/>
                    <a:pt x="1674998" y="69093"/>
                    <a:pt x="1674993" y="69088"/>
                  </a:cubicBezTo>
                  <a:cubicBezTo>
                    <a:pt x="1674993" y="69083"/>
                    <a:pt x="1674988" y="69079"/>
                    <a:pt x="1674988" y="69079"/>
                  </a:cubicBezTo>
                  <a:cubicBezTo>
                    <a:pt x="1674988" y="69079"/>
                    <a:pt x="1674988" y="69079"/>
                    <a:pt x="1674988" y="69079"/>
                  </a:cubicBezTo>
                  <a:cubicBezTo>
                    <a:pt x="1674988" y="69079"/>
                    <a:pt x="1674988" y="69079"/>
                    <a:pt x="1668591" y="71861"/>
                  </a:cubicBezTo>
                  <a:cubicBezTo>
                    <a:pt x="1662189" y="74643"/>
                    <a:pt x="1662189" y="74643"/>
                    <a:pt x="1662189" y="74648"/>
                  </a:cubicBezTo>
                  <a:cubicBezTo>
                    <a:pt x="1662189" y="74648"/>
                    <a:pt x="1662189" y="74648"/>
                    <a:pt x="1662193" y="74648"/>
                  </a:cubicBezTo>
                  <a:cubicBezTo>
                    <a:pt x="1662193" y="74652"/>
                    <a:pt x="1662193" y="74657"/>
                    <a:pt x="1662198" y="74662"/>
                  </a:cubicBezTo>
                  <a:cubicBezTo>
                    <a:pt x="1662203" y="74671"/>
                    <a:pt x="1662207" y="74685"/>
                    <a:pt x="1662217" y="74704"/>
                  </a:cubicBezTo>
                  <a:cubicBezTo>
                    <a:pt x="1662231" y="74741"/>
                    <a:pt x="1662254" y="74797"/>
                    <a:pt x="1662286" y="74866"/>
                  </a:cubicBezTo>
                  <a:cubicBezTo>
                    <a:pt x="1662347" y="75011"/>
                    <a:pt x="1662440" y="75220"/>
                    <a:pt x="1662561" y="75495"/>
                  </a:cubicBezTo>
                  <a:cubicBezTo>
                    <a:pt x="1662803" y="76044"/>
                    <a:pt x="1663156" y="76844"/>
                    <a:pt x="1663617" y="77877"/>
                  </a:cubicBezTo>
                  <a:cubicBezTo>
                    <a:pt x="1664534" y="79933"/>
                    <a:pt x="1665864" y="82897"/>
                    <a:pt x="1667530" y="86531"/>
                  </a:cubicBezTo>
                  <a:cubicBezTo>
                    <a:pt x="1670857" y="93798"/>
                    <a:pt x="1675528" y="103755"/>
                    <a:pt x="1680892" y="114526"/>
                  </a:cubicBezTo>
                  <a:cubicBezTo>
                    <a:pt x="1691477" y="135793"/>
                    <a:pt x="1705198" y="161127"/>
                    <a:pt x="1716769" y="174634"/>
                  </a:cubicBezTo>
                  <a:lnTo>
                    <a:pt x="1727368" y="165552"/>
                  </a:lnTo>
                  <a:close/>
                  <a:moveTo>
                    <a:pt x="1673332" y="66743"/>
                  </a:moveTo>
                  <a:cubicBezTo>
                    <a:pt x="1645723" y="41144"/>
                    <a:pt x="1619263" y="36631"/>
                    <a:pt x="1599363" y="39045"/>
                  </a:cubicBezTo>
                  <a:cubicBezTo>
                    <a:pt x="1589556" y="40237"/>
                    <a:pt x="1581544" y="43079"/>
                    <a:pt x="1575961" y="45634"/>
                  </a:cubicBezTo>
                  <a:cubicBezTo>
                    <a:pt x="1573164" y="46913"/>
                    <a:pt x="1570954" y="48132"/>
                    <a:pt x="1569419" y="49049"/>
                  </a:cubicBezTo>
                  <a:cubicBezTo>
                    <a:pt x="1568646" y="49509"/>
                    <a:pt x="1568042" y="49896"/>
                    <a:pt x="1567614" y="50179"/>
                  </a:cubicBezTo>
                  <a:cubicBezTo>
                    <a:pt x="1567400" y="50324"/>
                    <a:pt x="1567227" y="50440"/>
                    <a:pt x="1567102" y="50528"/>
                  </a:cubicBezTo>
                  <a:cubicBezTo>
                    <a:pt x="1567037" y="50570"/>
                    <a:pt x="1566985" y="50607"/>
                    <a:pt x="1566944" y="50635"/>
                  </a:cubicBezTo>
                  <a:cubicBezTo>
                    <a:pt x="1566925" y="50649"/>
                    <a:pt x="1566907" y="50663"/>
                    <a:pt x="1566892" y="50673"/>
                  </a:cubicBezTo>
                  <a:cubicBezTo>
                    <a:pt x="1566883" y="50682"/>
                    <a:pt x="1566878" y="50687"/>
                    <a:pt x="1566869" y="50691"/>
                  </a:cubicBezTo>
                  <a:cubicBezTo>
                    <a:pt x="1566869" y="50691"/>
                    <a:pt x="1566865" y="50696"/>
                    <a:pt x="1566860" y="50696"/>
                  </a:cubicBezTo>
                  <a:cubicBezTo>
                    <a:pt x="1566860" y="50696"/>
                    <a:pt x="1566855" y="50700"/>
                    <a:pt x="1570940" y="56358"/>
                  </a:cubicBezTo>
                  <a:cubicBezTo>
                    <a:pt x="1575030" y="62016"/>
                    <a:pt x="1575025" y="62016"/>
                    <a:pt x="1575021" y="62020"/>
                  </a:cubicBezTo>
                  <a:cubicBezTo>
                    <a:pt x="1575021" y="62020"/>
                    <a:pt x="1575016" y="62020"/>
                    <a:pt x="1575016" y="62025"/>
                  </a:cubicBezTo>
                  <a:cubicBezTo>
                    <a:pt x="1575012" y="62025"/>
                    <a:pt x="1575012" y="62030"/>
                    <a:pt x="1575007" y="62030"/>
                  </a:cubicBezTo>
                  <a:cubicBezTo>
                    <a:pt x="1575007" y="62030"/>
                    <a:pt x="1575002" y="62034"/>
                    <a:pt x="1575007" y="62030"/>
                  </a:cubicBezTo>
                  <a:cubicBezTo>
                    <a:pt x="1575007" y="62030"/>
                    <a:pt x="1575021" y="62020"/>
                    <a:pt x="1575049" y="62002"/>
                  </a:cubicBezTo>
                  <a:cubicBezTo>
                    <a:pt x="1575095" y="61969"/>
                    <a:pt x="1575184" y="61909"/>
                    <a:pt x="1575319" y="61820"/>
                  </a:cubicBezTo>
                  <a:cubicBezTo>
                    <a:pt x="1575579" y="61648"/>
                    <a:pt x="1576002" y="61374"/>
                    <a:pt x="1576579" y="61029"/>
                  </a:cubicBezTo>
                  <a:cubicBezTo>
                    <a:pt x="1577729" y="60341"/>
                    <a:pt x="1579487" y="59368"/>
                    <a:pt x="1581767" y="58326"/>
                  </a:cubicBezTo>
                  <a:cubicBezTo>
                    <a:pt x="1586345" y="56232"/>
                    <a:pt x="1592961" y="53883"/>
                    <a:pt x="1601043" y="52901"/>
                  </a:cubicBezTo>
                  <a:cubicBezTo>
                    <a:pt x="1616932" y="50975"/>
                    <a:pt x="1639293" y="54213"/>
                    <a:pt x="1663845" y="76979"/>
                  </a:cubicBezTo>
                  <a:lnTo>
                    <a:pt x="1673332" y="66743"/>
                  </a:lnTo>
                  <a:close/>
                  <a:moveTo>
                    <a:pt x="1574923" y="50626"/>
                  </a:moveTo>
                  <a:lnTo>
                    <a:pt x="1551576" y="34393"/>
                  </a:lnTo>
                  <a:lnTo>
                    <a:pt x="1543606" y="45852"/>
                  </a:lnTo>
                  <a:lnTo>
                    <a:pt x="1566958" y="62090"/>
                  </a:lnTo>
                  <a:lnTo>
                    <a:pt x="1574923" y="50626"/>
                  </a:lnTo>
                  <a:close/>
                  <a:moveTo>
                    <a:pt x="1550845" y="33951"/>
                  </a:moveTo>
                  <a:cubicBezTo>
                    <a:pt x="1530885" y="23431"/>
                    <a:pt x="1512265" y="24501"/>
                    <a:pt x="1498777" y="28186"/>
                  </a:cubicBezTo>
                  <a:cubicBezTo>
                    <a:pt x="1492068" y="30024"/>
                    <a:pt x="1486601" y="32508"/>
                    <a:pt x="1482791" y="34546"/>
                  </a:cubicBezTo>
                  <a:cubicBezTo>
                    <a:pt x="1480883" y="35565"/>
                    <a:pt x="1479376" y="36482"/>
                    <a:pt x="1478319" y="37161"/>
                  </a:cubicBezTo>
                  <a:cubicBezTo>
                    <a:pt x="1477794" y="37501"/>
                    <a:pt x="1477375" y="37785"/>
                    <a:pt x="1477077" y="37989"/>
                  </a:cubicBezTo>
                  <a:cubicBezTo>
                    <a:pt x="1476928" y="38092"/>
                    <a:pt x="1476812" y="38180"/>
                    <a:pt x="1476724" y="38241"/>
                  </a:cubicBezTo>
                  <a:cubicBezTo>
                    <a:pt x="1476677" y="38273"/>
                    <a:pt x="1476640" y="38301"/>
                    <a:pt x="1476612" y="38324"/>
                  </a:cubicBezTo>
                  <a:cubicBezTo>
                    <a:pt x="1476598" y="38334"/>
                    <a:pt x="1476584" y="38343"/>
                    <a:pt x="1476570" y="38352"/>
                  </a:cubicBezTo>
                  <a:cubicBezTo>
                    <a:pt x="1476565" y="38357"/>
                    <a:pt x="1476561" y="38357"/>
                    <a:pt x="1476556" y="38362"/>
                  </a:cubicBezTo>
                  <a:cubicBezTo>
                    <a:pt x="1476556" y="38362"/>
                    <a:pt x="1476551" y="38366"/>
                    <a:pt x="1476551" y="38366"/>
                  </a:cubicBezTo>
                  <a:cubicBezTo>
                    <a:pt x="1476547" y="38371"/>
                    <a:pt x="1476547" y="38371"/>
                    <a:pt x="1480706" y="43977"/>
                  </a:cubicBezTo>
                  <a:cubicBezTo>
                    <a:pt x="1484866" y="49579"/>
                    <a:pt x="1484861" y="49579"/>
                    <a:pt x="1484856" y="49584"/>
                  </a:cubicBezTo>
                  <a:cubicBezTo>
                    <a:pt x="1484856" y="49584"/>
                    <a:pt x="1484856" y="49584"/>
                    <a:pt x="1484856" y="49588"/>
                  </a:cubicBezTo>
                  <a:cubicBezTo>
                    <a:pt x="1484852" y="49588"/>
                    <a:pt x="1484852" y="49588"/>
                    <a:pt x="1484847" y="49593"/>
                  </a:cubicBezTo>
                  <a:cubicBezTo>
                    <a:pt x="1484842" y="49593"/>
                    <a:pt x="1484842" y="49593"/>
                    <a:pt x="1484842" y="49593"/>
                  </a:cubicBezTo>
                  <a:cubicBezTo>
                    <a:pt x="1484842" y="49593"/>
                    <a:pt x="1484852" y="49588"/>
                    <a:pt x="1484866" y="49579"/>
                  </a:cubicBezTo>
                  <a:cubicBezTo>
                    <a:pt x="1484898" y="49556"/>
                    <a:pt x="1484954" y="49514"/>
                    <a:pt x="1485038" y="49454"/>
                  </a:cubicBezTo>
                  <a:cubicBezTo>
                    <a:pt x="1485210" y="49337"/>
                    <a:pt x="1485494" y="49146"/>
                    <a:pt x="1485880" y="48895"/>
                  </a:cubicBezTo>
                  <a:cubicBezTo>
                    <a:pt x="1486648" y="48402"/>
                    <a:pt x="1487829" y="47681"/>
                    <a:pt x="1489374" y="46853"/>
                  </a:cubicBezTo>
                  <a:cubicBezTo>
                    <a:pt x="1492468" y="45196"/>
                    <a:pt x="1496958" y="43154"/>
                    <a:pt x="1502458" y="41651"/>
                  </a:cubicBezTo>
                  <a:cubicBezTo>
                    <a:pt x="1513396" y="38659"/>
                    <a:pt x="1528219" y="37803"/>
                    <a:pt x="1544336" y="46299"/>
                  </a:cubicBezTo>
                  <a:lnTo>
                    <a:pt x="1550845" y="33951"/>
                  </a:lnTo>
                  <a:close/>
                  <a:moveTo>
                    <a:pt x="1480706" y="43977"/>
                  </a:moveTo>
                  <a:cubicBezTo>
                    <a:pt x="1484224" y="50003"/>
                    <a:pt x="1484238" y="49993"/>
                    <a:pt x="1484252" y="49984"/>
                  </a:cubicBezTo>
                  <a:cubicBezTo>
                    <a:pt x="1484256" y="49979"/>
                    <a:pt x="1484275" y="49975"/>
                    <a:pt x="1484284" y="49965"/>
                  </a:cubicBezTo>
                  <a:cubicBezTo>
                    <a:pt x="1484303" y="49956"/>
                    <a:pt x="1484321" y="49942"/>
                    <a:pt x="1484340" y="49933"/>
                  </a:cubicBezTo>
                  <a:cubicBezTo>
                    <a:pt x="1484382" y="49905"/>
                    <a:pt x="1484424" y="49882"/>
                    <a:pt x="1484466" y="49854"/>
                  </a:cubicBezTo>
                  <a:cubicBezTo>
                    <a:pt x="1484549" y="49803"/>
                    <a:pt x="1484633" y="49742"/>
                    <a:pt x="1484726" y="49682"/>
                  </a:cubicBezTo>
                  <a:cubicBezTo>
                    <a:pt x="1484903" y="49556"/>
                    <a:pt x="1485098" y="49407"/>
                    <a:pt x="1485298" y="49235"/>
                  </a:cubicBezTo>
                  <a:cubicBezTo>
                    <a:pt x="1485694" y="48895"/>
                    <a:pt x="1486140" y="48439"/>
                    <a:pt x="1486555" y="47858"/>
                  </a:cubicBezTo>
                  <a:cubicBezTo>
                    <a:pt x="1487434" y="46611"/>
                    <a:pt x="1488006" y="45010"/>
                    <a:pt x="1487983" y="43200"/>
                  </a:cubicBezTo>
                  <a:cubicBezTo>
                    <a:pt x="1487936" y="39925"/>
                    <a:pt x="1486001" y="37440"/>
                    <a:pt x="1484396" y="35803"/>
                  </a:cubicBezTo>
                  <a:cubicBezTo>
                    <a:pt x="1480967" y="32318"/>
                    <a:pt x="1473732" y="27484"/>
                    <a:pt x="1458722" y="20114"/>
                  </a:cubicBezTo>
                  <a:lnTo>
                    <a:pt x="1452571" y="32639"/>
                  </a:lnTo>
                  <a:cubicBezTo>
                    <a:pt x="1467544" y="39995"/>
                    <a:pt x="1472839" y="43959"/>
                    <a:pt x="1474444" y="45592"/>
                  </a:cubicBezTo>
                  <a:cubicBezTo>
                    <a:pt x="1475351" y="46513"/>
                    <a:pt x="1474058" y="45666"/>
                    <a:pt x="1474025" y="43391"/>
                  </a:cubicBezTo>
                  <a:cubicBezTo>
                    <a:pt x="1474011" y="42084"/>
                    <a:pt x="1474434" y="40818"/>
                    <a:pt x="1475160" y="39790"/>
                  </a:cubicBezTo>
                  <a:cubicBezTo>
                    <a:pt x="1475500" y="39311"/>
                    <a:pt x="1475867" y="38934"/>
                    <a:pt x="1476207" y="38641"/>
                  </a:cubicBezTo>
                  <a:cubicBezTo>
                    <a:pt x="1476379" y="38496"/>
                    <a:pt x="1476547" y="38366"/>
                    <a:pt x="1476710" y="38255"/>
                  </a:cubicBezTo>
                  <a:cubicBezTo>
                    <a:pt x="1476793" y="38194"/>
                    <a:pt x="1476872" y="38143"/>
                    <a:pt x="1476952" y="38092"/>
                  </a:cubicBezTo>
                  <a:cubicBezTo>
                    <a:pt x="1476989" y="38068"/>
                    <a:pt x="1477031" y="38041"/>
                    <a:pt x="1477068" y="38017"/>
                  </a:cubicBezTo>
                  <a:cubicBezTo>
                    <a:pt x="1477086" y="38008"/>
                    <a:pt x="1477105" y="37994"/>
                    <a:pt x="1477128" y="37985"/>
                  </a:cubicBezTo>
                  <a:cubicBezTo>
                    <a:pt x="1477138" y="37975"/>
                    <a:pt x="1477152" y="37971"/>
                    <a:pt x="1477156" y="37966"/>
                  </a:cubicBezTo>
                  <a:cubicBezTo>
                    <a:pt x="1477170" y="37957"/>
                    <a:pt x="1477184" y="37947"/>
                    <a:pt x="1480706" y="43977"/>
                  </a:cubicBezTo>
                  <a:close/>
                  <a:moveTo>
                    <a:pt x="1458722" y="20114"/>
                  </a:moveTo>
                  <a:cubicBezTo>
                    <a:pt x="1441628" y="11716"/>
                    <a:pt x="1422925" y="13307"/>
                    <a:pt x="1409185" y="16550"/>
                  </a:cubicBezTo>
                  <a:cubicBezTo>
                    <a:pt x="1402225" y="18192"/>
                    <a:pt x="1396279" y="20323"/>
                    <a:pt x="1392073" y="22040"/>
                  </a:cubicBezTo>
                  <a:cubicBezTo>
                    <a:pt x="1389960" y="22901"/>
                    <a:pt x="1388271" y="23664"/>
                    <a:pt x="1387094" y="24222"/>
                  </a:cubicBezTo>
                  <a:cubicBezTo>
                    <a:pt x="1386503" y="24501"/>
                    <a:pt x="1386038" y="24729"/>
                    <a:pt x="1385712" y="24892"/>
                  </a:cubicBezTo>
                  <a:cubicBezTo>
                    <a:pt x="1385550" y="24976"/>
                    <a:pt x="1385424" y="25041"/>
                    <a:pt x="1385331" y="25092"/>
                  </a:cubicBezTo>
                  <a:cubicBezTo>
                    <a:pt x="1385280" y="25115"/>
                    <a:pt x="1385243" y="25134"/>
                    <a:pt x="1385215" y="25148"/>
                  </a:cubicBezTo>
                  <a:cubicBezTo>
                    <a:pt x="1385201" y="25157"/>
                    <a:pt x="1385191" y="25162"/>
                    <a:pt x="1385177" y="25167"/>
                  </a:cubicBezTo>
                  <a:cubicBezTo>
                    <a:pt x="1385173" y="25171"/>
                    <a:pt x="1385173" y="25171"/>
                    <a:pt x="1385168" y="25176"/>
                  </a:cubicBezTo>
                  <a:cubicBezTo>
                    <a:pt x="1385163" y="25176"/>
                    <a:pt x="1385163" y="25176"/>
                    <a:pt x="1385163" y="25176"/>
                  </a:cubicBezTo>
                  <a:cubicBezTo>
                    <a:pt x="1385159" y="25176"/>
                    <a:pt x="1385159" y="25181"/>
                    <a:pt x="1388420" y="31350"/>
                  </a:cubicBezTo>
                  <a:cubicBezTo>
                    <a:pt x="1391682" y="37519"/>
                    <a:pt x="1391682" y="37519"/>
                    <a:pt x="1391677" y="37519"/>
                  </a:cubicBezTo>
                  <a:cubicBezTo>
                    <a:pt x="1391677" y="37519"/>
                    <a:pt x="1391677" y="37519"/>
                    <a:pt x="1391677" y="37519"/>
                  </a:cubicBezTo>
                  <a:cubicBezTo>
                    <a:pt x="1391673" y="37524"/>
                    <a:pt x="1391673" y="37524"/>
                    <a:pt x="1391673" y="37524"/>
                  </a:cubicBezTo>
                  <a:cubicBezTo>
                    <a:pt x="1391673" y="37524"/>
                    <a:pt x="1391673" y="37524"/>
                    <a:pt x="1391677" y="37519"/>
                  </a:cubicBezTo>
                  <a:cubicBezTo>
                    <a:pt x="1391686" y="37515"/>
                    <a:pt x="1391700" y="37510"/>
                    <a:pt x="1391728" y="37496"/>
                  </a:cubicBezTo>
                  <a:cubicBezTo>
                    <a:pt x="1391775" y="37468"/>
                    <a:pt x="1391859" y="37426"/>
                    <a:pt x="1391975" y="37366"/>
                  </a:cubicBezTo>
                  <a:cubicBezTo>
                    <a:pt x="1392212" y="37250"/>
                    <a:pt x="1392575" y="37068"/>
                    <a:pt x="1393064" y="36840"/>
                  </a:cubicBezTo>
                  <a:cubicBezTo>
                    <a:pt x="1394041" y="36379"/>
                    <a:pt x="1395497" y="35719"/>
                    <a:pt x="1397344" y="34965"/>
                  </a:cubicBezTo>
                  <a:cubicBezTo>
                    <a:pt x="1401057" y="33448"/>
                    <a:pt x="1406296" y="31573"/>
                    <a:pt x="1412396" y="30136"/>
                  </a:cubicBezTo>
                  <a:cubicBezTo>
                    <a:pt x="1424772" y="27209"/>
                    <a:pt x="1439684" y="26311"/>
                    <a:pt x="1452571" y="32639"/>
                  </a:cubicBezTo>
                  <a:lnTo>
                    <a:pt x="1458722" y="20114"/>
                  </a:lnTo>
                  <a:close/>
                  <a:moveTo>
                    <a:pt x="1392650" y="25799"/>
                  </a:moveTo>
                  <a:lnTo>
                    <a:pt x="1379538" y="15805"/>
                  </a:lnTo>
                  <a:lnTo>
                    <a:pt x="1371075" y="26907"/>
                  </a:lnTo>
                  <a:lnTo>
                    <a:pt x="1384191" y="36901"/>
                  </a:lnTo>
                  <a:lnTo>
                    <a:pt x="1392650" y="25799"/>
                  </a:lnTo>
                  <a:close/>
                  <a:moveTo>
                    <a:pt x="1375304" y="21356"/>
                  </a:moveTo>
                  <a:cubicBezTo>
                    <a:pt x="1379422" y="15717"/>
                    <a:pt x="1379417" y="15717"/>
                    <a:pt x="1379413" y="15712"/>
                  </a:cubicBezTo>
                  <a:cubicBezTo>
                    <a:pt x="1379413" y="15712"/>
                    <a:pt x="1379408" y="15708"/>
                    <a:pt x="1379403" y="15708"/>
                  </a:cubicBezTo>
                  <a:cubicBezTo>
                    <a:pt x="1379399" y="15703"/>
                    <a:pt x="1379389" y="15698"/>
                    <a:pt x="1379385" y="15689"/>
                  </a:cubicBezTo>
                  <a:cubicBezTo>
                    <a:pt x="1379366" y="15680"/>
                    <a:pt x="1379343" y="15661"/>
                    <a:pt x="1379320" y="15647"/>
                  </a:cubicBezTo>
                  <a:cubicBezTo>
                    <a:pt x="1379273" y="15610"/>
                    <a:pt x="1379208" y="15563"/>
                    <a:pt x="1379129" y="15508"/>
                  </a:cubicBezTo>
                  <a:cubicBezTo>
                    <a:pt x="1378966" y="15396"/>
                    <a:pt x="1378747" y="15247"/>
                    <a:pt x="1378468" y="15056"/>
                  </a:cubicBezTo>
                  <a:cubicBezTo>
                    <a:pt x="1377910" y="14684"/>
                    <a:pt x="1377114" y="14168"/>
                    <a:pt x="1376095" y="13553"/>
                  </a:cubicBezTo>
                  <a:cubicBezTo>
                    <a:pt x="1374062" y="12325"/>
                    <a:pt x="1371131" y="10692"/>
                    <a:pt x="1367427" y="8985"/>
                  </a:cubicBezTo>
                  <a:cubicBezTo>
                    <a:pt x="1360034" y="5579"/>
                    <a:pt x="1349445" y="1833"/>
                    <a:pt x="1336664" y="503"/>
                  </a:cubicBezTo>
                  <a:cubicBezTo>
                    <a:pt x="1310711" y="-2200"/>
                    <a:pt x="1276807" y="5183"/>
                    <a:pt x="1243252" y="42740"/>
                  </a:cubicBezTo>
                  <a:lnTo>
                    <a:pt x="1253660" y="52036"/>
                  </a:lnTo>
                  <a:cubicBezTo>
                    <a:pt x="1284265" y="17783"/>
                    <a:pt x="1313782" y="12153"/>
                    <a:pt x="1335217" y="14386"/>
                  </a:cubicBezTo>
                  <a:cubicBezTo>
                    <a:pt x="1346127" y="15522"/>
                    <a:pt x="1355223" y="18732"/>
                    <a:pt x="1361588" y="21663"/>
                  </a:cubicBezTo>
                  <a:cubicBezTo>
                    <a:pt x="1364761" y="23124"/>
                    <a:pt x="1367232" y="24506"/>
                    <a:pt x="1368879" y="25502"/>
                  </a:cubicBezTo>
                  <a:cubicBezTo>
                    <a:pt x="1369698" y="25999"/>
                    <a:pt x="1370312" y="26395"/>
                    <a:pt x="1370703" y="26660"/>
                  </a:cubicBezTo>
                  <a:cubicBezTo>
                    <a:pt x="1370898" y="26790"/>
                    <a:pt x="1371038" y="26888"/>
                    <a:pt x="1371122" y="26944"/>
                  </a:cubicBezTo>
                  <a:cubicBezTo>
                    <a:pt x="1371164" y="26972"/>
                    <a:pt x="1371187" y="26990"/>
                    <a:pt x="1371201" y="27000"/>
                  </a:cubicBezTo>
                  <a:cubicBezTo>
                    <a:pt x="1371205" y="27004"/>
                    <a:pt x="1371210" y="27004"/>
                    <a:pt x="1371205" y="27004"/>
                  </a:cubicBezTo>
                  <a:cubicBezTo>
                    <a:pt x="1371205" y="27004"/>
                    <a:pt x="1371205" y="27000"/>
                    <a:pt x="1371201" y="27000"/>
                  </a:cubicBezTo>
                  <a:cubicBezTo>
                    <a:pt x="1371201" y="27000"/>
                    <a:pt x="1371196" y="26995"/>
                    <a:pt x="1371196" y="26995"/>
                  </a:cubicBezTo>
                  <a:cubicBezTo>
                    <a:pt x="1371191" y="26995"/>
                    <a:pt x="1371191" y="26990"/>
                    <a:pt x="1375304" y="21356"/>
                  </a:cubicBezTo>
                  <a:close/>
                  <a:moveTo>
                    <a:pt x="1243252" y="42740"/>
                  </a:moveTo>
                  <a:cubicBezTo>
                    <a:pt x="1210576" y="79310"/>
                    <a:pt x="1195325" y="109436"/>
                    <a:pt x="1188518" y="136305"/>
                  </a:cubicBezTo>
                  <a:cubicBezTo>
                    <a:pt x="1181758" y="162988"/>
                    <a:pt x="1183498" y="186070"/>
                    <a:pt x="1183907" y="207179"/>
                  </a:cubicBezTo>
                  <a:lnTo>
                    <a:pt x="1197860" y="206910"/>
                  </a:lnTo>
                  <a:cubicBezTo>
                    <a:pt x="1197437" y="184972"/>
                    <a:pt x="1195865" y="164156"/>
                    <a:pt x="1202048" y="139734"/>
                  </a:cubicBezTo>
                  <a:cubicBezTo>
                    <a:pt x="1208185" y="115503"/>
                    <a:pt x="1222134" y="87326"/>
                    <a:pt x="1253660" y="52036"/>
                  </a:cubicBezTo>
                  <a:lnTo>
                    <a:pt x="1243252" y="42740"/>
                  </a:lnTo>
                  <a:close/>
                  <a:moveTo>
                    <a:pt x="1183907" y="207179"/>
                  </a:moveTo>
                  <a:cubicBezTo>
                    <a:pt x="1184358" y="230708"/>
                    <a:pt x="1196749" y="255186"/>
                    <a:pt x="1208255" y="273126"/>
                  </a:cubicBezTo>
                  <a:cubicBezTo>
                    <a:pt x="1214098" y="282241"/>
                    <a:pt x="1219910" y="289955"/>
                    <a:pt x="1224255" y="295394"/>
                  </a:cubicBezTo>
                  <a:cubicBezTo>
                    <a:pt x="1226428" y="298121"/>
                    <a:pt x="1228247" y="300280"/>
                    <a:pt x="1229527" y="301773"/>
                  </a:cubicBezTo>
                  <a:cubicBezTo>
                    <a:pt x="1230169" y="302517"/>
                    <a:pt x="1230676" y="303094"/>
                    <a:pt x="1231029" y="303495"/>
                  </a:cubicBezTo>
                  <a:cubicBezTo>
                    <a:pt x="1231206" y="303690"/>
                    <a:pt x="1231346" y="303843"/>
                    <a:pt x="1231439" y="303950"/>
                  </a:cubicBezTo>
                  <a:cubicBezTo>
                    <a:pt x="1231490" y="304006"/>
                    <a:pt x="1231527" y="304048"/>
                    <a:pt x="1231550" y="304076"/>
                  </a:cubicBezTo>
                  <a:cubicBezTo>
                    <a:pt x="1231565" y="304090"/>
                    <a:pt x="1231578" y="304104"/>
                    <a:pt x="1231583" y="304113"/>
                  </a:cubicBezTo>
                  <a:cubicBezTo>
                    <a:pt x="1231588" y="304118"/>
                    <a:pt x="1231592" y="304123"/>
                    <a:pt x="1231597" y="304123"/>
                  </a:cubicBezTo>
                  <a:cubicBezTo>
                    <a:pt x="1231597" y="304127"/>
                    <a:pt x="1231597" y="304127"/>
                    <a:pt x="1231597" y="304127"/>
                  </a:cubicBezTo>
                  <a:cubicBezTo>
                    <a:pt x="1231602" y="304127"/>
                    <a:pt x="1231602" y="304132"/>
                    <a:pt x="1236757" y="299428"/>
                  </a:cubicBezTo>
                  <a:cubicBezTo>
                    <a:pt x="1241912" y="294724"/>
                    <a:pt x="1241912" y="294724"/>
                    <a:pt x="1241917" y="294724"/>
                  </a:cubicBezTo>
                  <a:cubicBezTo>
                    <a:pt x="1241917" y="294724"/>
                    <a:pt x="1241917" y="294724"/>
                    <a:pt x="1241917" y="294724"/>
                  </a:cubicBezTo>
                  <a:cubicBezTo>
                    <a:pt x="1241917" y="294724"/>
                    <a:pt x="1241917" y="294724"/>
                    <a:pt x="1241912" y="294724"/>
                  </a:cubicBezTo>
                  <a:cubicBezTo>
                    <a:pt x="1241912" y="294720"/>
                    <a:pt x="1241903" y="294715"/>
                    <a:pt x="1241898" y="294706"/>
                  </a:cubicBezTo>
                  <a:cubicBezTo>
                    <a:pt x="1241879" y="294687"/>
                    <a:pt x="1241852" y="294659"/>
                    <a:pt x="1241814" y="294617"/>
                  </a:cubicBezTo>
                  <a:cubicBezTo>
                    <a:pt x="1241740" y="294533"/>
                    <a:pt x="1241628" y="294403"/>
                    <a:pt x="1241470" y="294231"/>
                  </a:cubicBezTo>
                  <a:cubicBezTo>
                    <a:pt x="1241163" y="293882"/>
                    <a:pt x="1240702" y="293361"/>
                    <a:pt x="1240111" y="292672"/>
                  </a:cubicBezTo>
                  <a:cubicBezTo>
                    <a:pt x="1238925" y="291295"/>
                    <a:pt x="1237218" y="289262"/>
                    <a:pt x="1235156" y="286684"/>
                  </a:cubicBezTo>
                  <a:cubicBezTo>
                    <a:pt x="1231034" y="281520"/>
                    <a:pt x="1225525" y="274201"/>
                    <a:pt x="1220007" y="265594"/>
                  </a:cubicBezTo>
                  <a:cubicBezTo>
                    <a:pt x="1208785" y="248095"/>
                    <a:pt x="1198237" y="226381"/>
                    <a:pt x="1197860" y="206910"/>
                  </a:cubicBezTo>
                  <a:lnTo>
                    <a:pt x="1183907" y="207179"/>
                  </a:lnTo>
                  <a:close/>
                  <a:moveTo>
                    <a:pt x="1233412" y="293305"/>
                  </a:moveTo>
                  <a:cubicBezTo>
                    <a:pt x="1204630" y="309031"/>
                    <a:pt x="1172285" y="338920"/>
                    <a:pt x="1147472" y="364370"/>
                  </a:cubicBezTo>
                  <a:cubicBezTo>
                    <a:pt x="1134980" y="377184"/>
                    <a:pt x="1124246" y="389034"/>
                    <a:pt x="1116634" y="397683"/>
                  </a:cubicBezTo>
                  <a:cubicBezTo>
                    <a:pt x="1112828" y="402010"/>
                    <a:pt x="1109794" y="405537"/>
                    <a:pt x="1107715" y="407989"/>
                  </a:cubicBezTo>
                  <a:cubicBezTo>
                    <a:pt x="1106673" y="409213"/>
                    <a:pt x="1105868" y="410171"/>
                    <a:pt x="1105319" y="410827"/>
                  </a:cubicBezTo>
                  <a:cubicBezTo>
                    <a:pt x="1105049" y="411153"/>
                    <a:pt x="1104840" y="411404"/>
                    <a:pt x="1104695" y="411576"/>
                  </a:cubicBezTo>
                  <a:cubicBezTo>
                    <a:pt x="1104625" y="411660"/>
                    <a:pt x="1104570" y="411725"/>
                    <a:pt x="1104537" y="411772"/>
                  </a:cubicBezTo>
                  <a:cubicBezTo>
                    <a:pt x="1104518" y="411790"/>
                    <a:pt x="1104504" y="411809"/>
                    <a:pt x="1104490" y="411823"/>
                  </a:cubicBezTo>
                  <a:cubicBezTo>
                    <a:pt x="1104486" y="411828"/>
                    <a:pt x="1104481" y="411832"/>
                    <a:pt x="1104481" y="411837"/>
                  </a:cubicBezTo>
                  <a:cubicBezTo>
                    <a:pt x="1104481" y="411837"/>
                    <a:pt x="1104477" y="411837"/>
                    <a:pt x="1104477" y="411841"/>
                  </a:cubicBezTo>
                  <a:cubicBezTo>
                    <a:pt x="1104477" y="411841"/>
                    <a:pt x="1104477" y="411841"/>
                    <a:pt x="1109860" y="416280"/>
                  </a:cubicBezTo>
                  <a:cubicBezTo>
                    <a:pt x="1115243" y="420723"/>
                    <a:pt x="1115243" y="420723"/>
                    <a:pt x="1115243" y="420723"/>
                  </a:cubicBezTo>
                  <a:cubicBezTo>
                    <a:pt x="1115243" y="420723"/>
                    <a:pt x="1115243" y="420723"/>
                    <a:pt x="1115248" y="420719"/>
                  </a:cubicBezTo>
                  <a:cubicBezTo>
                    <a:pt x="1115248" y="420719"/>
                    <a:pt x="1115248" y="420714"/>
                    <a:pt x="1115252" y="420709"/>
                  </a:cubicBezTo>
                  <a:cubicBezTo>
                    <a:pt x="1115261" y="420700"/>
                    <a:pt x="1115271" y="420686"/>
                    <a:pt x="1115289" y="420668"/>
                  </a:cubicBezTo>
                  <a:cubicBezTo>
                    <a:pt x="1115322" y="420630"/>
                    <a:pt x="1115369" y="420570"/>
                    <a:pt x="1115434" y="420491"/>
                  </a:cubicBezTo>
                  <a:cubicBezTo>
                    <a:pt x="1115569" y="420333"/>
                    <a:pt x="1115764" y="420095"/>
                    <a:pt x="1116029" y="419779"/>
                  </a:cubicBezTo>
                  <a:cubicBezTo>
                    <a:pt x="1116555" y="419151"/>
                    <a:pt x="1117336" y="418220"/>
                    <a:pt x="1118351" y="417025"/>
                  </a:cubicBezTo>
                  <a:cubicBezTo>
                    <a:pt x="1120389" y="414628"/>
                    <a:pt x="1123362" y="411162"/>
                    <a:pt x="1127112" y="406905"/>
                  </a:cubicBezTo>
                  <a:cubicBezTo>
                    <a:pt x="1134607" y="398391"/>
                    <a:pt x="1145178" y="386722"/>
                    <a:pt x="1157466" y="374118"/>
                  </a:cubicBezTo>
                  <a:cubicBezTo>
                    <a:pt x="1182209" y="348733"/>
                    <a:pt x="1213307" y="320193"/>
                    <a:pt x="1240102" y="305551"/>
                  </a:cubicBezTo>
                  <a:lnTo>
                    <a:pt x="1233412" y="293305"/>
                  </a:lnTo>
                  <a:close/>
                  <a:moveTo>
                    <a:pt x="1111651" y="409538"/>
                  </a:moveTo>
                  <a:cubicBezTo>
                    <a:pt x="1084963" y="402452"/>
                    <a:pt x="1057950" y="404253"/>
                    <a:pt x="1037845" y="407696"/>
                  </a:cubicBezTo>
                  <a:cubicBezTo>
                    <a:pt x="1027754" y="409427"/>
                    <a:pt x="1019291" y="411590"/>
                    <a:pt x="1013331" y="413326"/>
                  </a:cubicBezTo>
                  <a:cubicBezTo>
                    <a:pt x="1010348" y="414196"/>
                    <a:pt x="1007985" y="414959"/>
                    <a:pt x="1006352" y="415512"/>
                  </a:cubicBezTo>
                  <a:cubicBezTo>
                    <a:pt x="1005533" y="415787"/>
                    <a:pt x="1004900" y="416015"/>
                    <a:pt x="1004458" y="416173"/>
                  </a:cubicBezTo>
                  <a:cubicBezTo>
                    <a:pt x="1004239" y="416252"/>
                    <a:pt x="1004067" y="416313"/>
                    <a:pt x="1003946" y="416359"/>
                  </a:cubicBezTo>
                  <a:cubicBezTo>
                    <a:pt x="1003885" y="416383"/>
                    <a:pt x="1003839" y="416401"/>
                    <a:pt x="1003802" y="416410"/>
                  </a:cubicBezTo>
                  <a:cubicBezTo>
                    <a:pt x="1003783" y="416420"/>
                    <a:pt x="1003769" y="416424"/>
                    <a:pt x="1003760" y="416429"/>
                  </a:cubicBezTo>
                  <a:cubicBezTo>
                    <a:pt x="1003755" y="416429"/>
                    <a:pt x="1003751" y="416434"/>
                    <a:pt x="1003746" y="416434"/>
                  </a:cubicBezTo>
                  <a:cubicBezTo>
                    <a:pt x="1003741" y="416434"/>
                    <a:pt x="1003741" y="416434"/>
                    <a:pt x="1003741" y="416438"/>
                  </a:cubicBezTo>
                  <a:cubicBezTo>
                    <a:pt x="1003737" y="416438"/>
                    <a:pt x="1003737" y="416438"/>
                    <a:pt x="1006217" y="422961"/>
                  </a:cubicBezTo>
                  <a:cubicBezTo>
                    <a:pt x="1008696" y="429484"/>
                    <a:pt x="1008696" y="429484"/>
                    <a:pt x="1008696" y="429484"/>
                  </a:cubicBezTo>
                  <a:cubicBezTo>
                    <a:pt x="1008696" y="429484"/>
                    <a:pt x="1008692" y="429484"/>
                    <a:pt x="1008692" y="429484"/>
                  </a:cubicBezTo>
                  <a:cubicBezTo>
                    <a:pt x="1008692" y="429484"/>
                    <a:pt x="1008692" y="429484"/>
                    <a:pt x="1008692" y="429484"/>
                  </a:cubicBezTo>
                  <a:cubicBezTo>
                    <a:pt x="1008696" y="429484"/>
                    <a:pt x="1008701" y="429484"/>
                    <a:pt x="1008710" y="429480"/>
                  </a:cubicBezTo>
                  <a:cubicBezTo>
                    <a:pt x="1008724" y="429475"/>
                    <a:pt x="1008752" y="429461"/>
                    <a:pt x="1008794" y="429447"/>
                  </a:cubicBezTo>
                  <a:cubicBezTo>
                    <a:pt x="1008878" y="429419"/>
                    <a:pt x="1009008" y="429368"/>
                    <a:pt x="1009190" y="429303"/>
                  </a:cubicBezTo>
                  <a:cubicBezTo>
                    <a:pt x="1009548" y="429173"/>
                    <a:pt x="1010102" y="428977"/>
                    <a:pt x="1010832" y="428731"/>
                  </a:cubicBezTo>
                  <a:cubicBezTo>
                    <a:pt x="1012293" y="428238"/>
                    <a:pt x="1014461" y="427535"/>
                    <a:pt x="1017234" y="426725"/>
                  </a:cubicBezTo>
                  <a:cubicBezTo>
                    <a:pt x="1022785" y="425106"/>
                    <a:pt x="1030727" y="423078"/>
                    <a:pt x="1040204" y="421454"/>
                  </a:cubicBezTo>
                  <a:cubicBezTo>
                    <a:pt x="1059248" y="418192"/>
                    <a:pt x="1084056" y="416652"/>
                    <a:pt x="1108068" y="423027"/>
                  </a:cubicBezTo>
                  <a:lnTo>
                    <a:pt x="1111651" y="409538"/>
                  </a:lnTo>
                  <a:close/>
                  <a:moveTo>
                    <a:pt x="1004011" y="416341"/>
                  </a:moveTo>
                  <a:cubicBezTo>
                    <a:pt x="942019" y="436994"/>
                    <a:pt x="903923" y="470549"/>
                    <a:pt x="881311" y="499144"/>
                  </a:cubicBezTo>
                  <a:cubicBezTo>
                    <a:pt x="870023" y="513414"/>
                    <a:pt x="862621" y="526418"/>
                    <a:pt x="858019" y="535914"/>
                  </a:cubicBezTo>
                  <a:cubicBezTo>
                    <a:pt x="855721" y="540660"/>
                    <a:pt x="854116" y="544536"/>
                    <a:pt x="853078" y="547262"/>
                  </a:cubicBezTo>
                  <a:cubicBezTo>
                    <a:pt x="852562" y="548626"/>
                    <a:pt x="852180" y="549700"/>
                    <a:pt x="851929" y="550459"/>
                  </a:cubicBezTo>
                  <a:cubicBezTo>
                    <a:pt x="851799" y="550836"/>
                    <a:pt x="851706" y="551129"/>
                    <a:pt x="851636" y="551343"/>
                  </a:cubicBezTo>
                  <a:cubicBezTo>
                    <a:pt x="851603" y="551450"/>
                    <a:pt x="851575" y="551534"/>
                    <a:pt x="851557" y="551599"/>
                  </a:cubicBezTo>
                  <a:cubicBezTo>
                    <a:pt x="851548" y="551627"/>
                    <a:pt x="851538" y="551655"/>
                    <a:pt x="851534" y="551678"/>
                  </a:cubicBezTo>
                  <a:cubicBezTo>
                    <a:pt x="851529" y="551687"/>
                    <a:pt x="851529" y="551696"/>
                    <a:pt x="851524" y="551701"/>
                  </a:cubicBezTo>
                  <a:cubicBezTo>
                    <a:pt x="851524" y="551706"/>
                    <a:pt x="851524" y="551710"/>
                    <a:pt x="851524" y="551715"/>
                  </a:cubicBezTo>
                  <a:cubicBezTo>
                    <a:pt x="851520" y="551715"/>
                    <a:pt x="851520" y="551720"/>
                    <a:pt x="858210" y="553711"/>
                  </a:cubicBezTo>
                  <a:cubicBezTo>
                    <a:pt x="864901" y="555698"/>
                    <a:pt x="864901" y="555702"/>
                    <a:pt x="864896" y="555702"/>
                  </a:cubicBezTo>
                  <a:cubicBezTo>
                    <a:pt x="864896" y="555702"/>
                    <a:pt x="864896" y="555707"/>
                    <a:pt x="864896" y="555707"/>
                  </a:cubicBezTo>
                  <a:cubicBezTo>
                    <a:pt x="864896" y="555712"/>
                    <a:pt x="864896" y="555712"/>
                    <a:pt x="864896" y="555712"/>
                  </a:cubicBezTo>
                  <a:cubicBezTo>
                    <a:pt x="864896" y="555707"/>
                    <a:pt x="864901" y="555702"/>
                    <a:pt x="864901" y="555688"/>
                  </a:cubicBezTo>
                  <a:cubicBezTo>
                    <a:pt x="864910" y="555665"/>
                    <a:pt x="864924" y="555623"/>
                    <a:pt x="864943" y="555553"/>
                  </a:cubicBezTo>
                  <a:cubicBezTo>
                    <a:pt x="864985" y="555423"/>
                    <a:pt x="865054" y="555209"/>
                    <a:pt x="865157" y="554911"/>
                  </a:cubicBezTo>
                  <a:cubicBezTo>
                    <a:pt x="865352" y="554325"/>
                    <a:pt x="865673" y="553418"/>
                    <a:pt x="866124" y="552231"/>
                  </a:cubicBezTo>
                  <a:cubicBezTo>
                    <a:pt x="867027" y="549854"/>
                    <a:pt x="868469" y="546355"/>
                    <a:pt x="870582" y="542000"/>
                  </a:cubicBezTo>
                  <a:cubicBezTo>
                    <a:pt x="874802" y="533286"/>
                    <a:pt x="881688" y="521170"/>
                    <a:pt x="892259" y="507803"/>
                  </a:cubicBezTo>
                  <a:cubicBezTo>
                    <a:pt x="913363" y="481111"/>
                    <a:pt x="949272" y="449291"/>
                    <a:pt x="1008422" y="429582"/>
                  </a:cubicBezTo>
                  <a:lnTo>
                    <a:pt x="1004011" y="416341"/>
                  </a:lnTo>
                  <a:close/>
                  <a:moveTo>
                    <a:pt x="858210" y="553711"/>
                  </a:moveTo>
                  <a:cubicBezTo>
                    <a:pt x="852027" y="550477"/>
                    <a:pt x="852022" y="550477"/>
                    <a:pt x="852022" y="550482"/>
                  </a:cubicBezTo>
                  <a:cubicBezTo>
                    <a:pt x="852022" y="550482"/>
                    <a:pt x="852017" y="550487"/>
                    <a:pt x="852017" y="550491"/>
                  </a:cubicBezTo>
                  <a:cubicBezTo>
                    <a:pt x="852013" y="550496"/>
                    <a:pt x="852008" y="550505"/>
                    <a:pt x="852003" y="550515"/>
                  </a:cubicBezTo>
                  <a:cubicBezTo>
                    <a:pt x="851994" y="550538"/>
                    <a:pt x="851980" y="550561"/>
                    <a:pt x="851966" y="550594"/>
                  </a:cubicBezTo>
                  <a:cubicBezTo>
                    <a:pt x="851934" y="550654"/>
                    <a:pt x="851887" y="550743"/>
                    <a:pt x="851831" y="550854"/>
                  </a:cubicBezTo>
                  <a:cubicBezTo>
                    <a:pt x="851720" y="551073"/>
                    <a:pt x="851566" y="551389"/>
                    <a:pt x="851371" y="551794"/>
                  </a:cubicBezTo>
                  <a:cubicBezTo>
                    <a:pt x="850975" y="552604"/>
                    <a:pt x="850426" y="553781"/>
                    <a:pt x="849752" y="555298"/>
                  </a:cubicBezTo>
                  <a:cubicBezTo>
                    <a:pt x="848412" y="558331"/>
                    <a:pt x="846588" y="562742"/>
                    <a:pt x="844615" y="568348"/>
                  </a:cubicBezTo>
                  <a:cubicBezTo>
                    <a:pt x="840670" y="579561"/>
                    <a:pt x="836101" y="595618"/>
                    <a:pt x="833546" y="615112"/>
                  </a:cubicBezTo>
                  <a:cubicBezTo>
                    <a:pt x="828433" y="654144"/>
                    <a:pt x="831397" y="707049"/>
                    <a:pt x="863640" y="762319"/>
                  </a:cubicBezTo>
                  <a:lnTo>
                    <a:pt x="875695" y="755284"/>
                  </a:lnTo>
                  <a:cubicBezTo>
                    <a:pt x="845341" y="703253"/>
                    <a:pt x="842577" y="653613"/>
                    <a:pt x="847383" y="616927"/>
                  </a:cubicBezTo>
                  <a:cubicBezTo>
                    <a:pt x="849789" y="598563"/>
                    <a:pt x="854093" y="583460"/>
                    <a:pt x="857782" y="572982"/>
                  </a:cubicBezTo>
                  <a:cubicBezTo>
                    <a:pt x="859625" y="567748"/>
                    <a:pt x="861309" y="563677"/>
                    <a:pt x="862519" y="560946"/>
                  </a:cubicBezTo>
                  <a:cubicBezTo>
                    <a:pt x="863123" y="559578"/>
                    <a:pt x="863607" y="558550"/>
                    <a:pt x="863933" y="557875"/>
                  </a:cubicBezTo>
                  <a:cubicBezTo>
                    <a:pt x="864096" y="557535"/>
                    <a:pt x="864221" y="557289"/>
                    <a:pt x="864301" y="557131"/>
                  </a:cubicBezTo>
                  <a:cubicBezTo>
                    <a:pt x="864338" y="557056"/>
                    <a:pt x="864366" y="557000"/>
                    <a:pt x="864384" y="556968"/>
                  </a:cubicBezTo>
                  <a:cubicBezTo>
                    <a:pt x="864389" y="556954"/>
                    <a:pt x="864394" y="556940"/>
                    <a:pt x="864398" y="556940"/>
                  </a:cubicBezTo>
                  <a:cubicBezTo>
                    <a:pt x="864398" y="556935"/>
                    <a:pt x="864398" y="556935"/>
                    <a:pt x="864398" y="556935"/>
                  </a:cubicBezTo>
                  <a:cubicBezTo>
                    <a:pt x="864398" y="556935"/>
                    <a:pt x="864398" y="556940"/>
                    <a:pt x="864398" y="556940"/>
                  </a:cubicBezTo>
                  <a:cubicBezTo>
                    <a:pt x="864398" y="556940"/>
                    <a:pt x="864394" y="556945"/>
                    <a:pt x="858210" y="553711"/>
                  </a:cubicBezTo>
                  <a:close/>
                  <a:moveTo>
                    <a:pt x="863640" y="762319"/>
                  </a:moveTo>
                  <a:cubicBezTo>
                    <a:pt x="895841" y="817518"/>
                    <a:pt x="941428" y="848719"/>
                    <a:pt x="978831" y="866087"/>
                  </a:cubicBezTo>
                  <a:cubicBezTo>
                    <a:pt x="997530" y="874774"/>
                    <a:pt x="1014238" y="880027"/>
                    <a:pt x="1026298" y="883116"/>
                  </a:cubicBezTo>
                  <a:cubicBezTo>
                    <a:pt x="1032332" y="884661"/>
                    <a:pt x="1037217" y="885666"/>
                    <a:pt x="1040618" y="886289"/>
                  </a:cubicBezTo>
                  <a:cubicBezTo>
                    <a:pt x="1042321" y="886601"/>
                    <a:pt x="1043652" y="886815"/>
                    <a:pt x="1044573" y="886955"/>
                  </a:cubicBezTo>
                  <a:cubicBezTo>
                    <a:pt x="1045034" y="887024"/>
                    <a:pt x="1045392" y="887075"/>
                    <a:pt x="1045643" y="887108"/>
                  </a:cubicBezTo>
                  <a:cubicBezTo>
                    <a:pt x="1045769" y="887127"/>
                    <a:pt x="1045867" y="887141"/>
                    <a:pt x="1045941" y="887150"/>
                  </a:cubicBezTo>
                  <a:cubicBezTo>
                    <a:pt x="1045974" y="887155"/>
                    <a:pt x="1046002" y="887159"/>
                    <a:pt x="1046025" y="887159"/>
                  </a:cubicBezTo>
                  <a:cubicBezTo>
                    <a:pt x="1046034" y="887164"/>
                    <a:pt x="1046043" y="887164"/>
                    <a:pt x="1046053" y="887164"/>
                  </a:cubicBezTo>
                  <a:cubicBezTo>
                    <a:pt x="1046058" y="887164"/>
                    <a:pt x="1046062" y="887164"/>
                    <a:pt x="1046062" y="887164"/>
                  </a:cubicBezTo>
                  <a:cubicBezTo>
                    <a:pt x="1046067" y="887164"/>
                    <a:pt x="1046071" y="887169"/>
                    <a:pt x="1046923" y="880241"/>
                  </a:cubicBezTo>
                  <a:cubicBezTo>
                    <a:pt x="1047779" y="873313"/>
                    <a:pt x="1047779" y="873313"/>
                    <a:pt x="1047784" y="873313"/>
                  </a:cubicBezTo>
                  <a:cubicBezTo>
                    <a:pt x="1047784" y="873313"/>
                    <a:pt x="1047784" y="873313"/>
                    <a:pt x="1047784" y="873313"/>
                  </a:cubicBezTo>
                  <a:cubicBezTo>
                    <a:pt x="1047784" y="873313"/>
                    <a:pt x="1047784" y="873313"/>
                    <a:pt x="1047779" y="873313"/>
                  </a:cubicBezTo>
                  <a:cubicBezTo>
                    <a:pt x="1047774" y="873313"/>
                    <a:pt x="1047760" y="873313"/>
                    <a:pt x="1047742" y="873308"/>
                  </a:cubicBezTo>
                  <a:cubicBezTo>
                    <a:pt x="1047700" y="873304"/>
                    <a:pt x="1047635" y="873294"/>
                    <a:pt x="1047542" y="873280"/>
                  </a:cubicBezTo>
                  <a:cubicBezTo>
                    <a:pt x="1047356" y="873257"/>
                    <a:pt x="1047062" y="873215"/>
                    <a:pt x="1046667" y="873155"/>
                  </a:cubicBezTo>
                  <a:cubicBezTo>
                    <a:pt x="1045881" y="873034"/>
                    <a:pt x="1044685" y="872843"/>
                    <a:pt x="1043131" y="872559"/>
                  </a:cubicBezTo>
                  <a:cubicBezTo>
                    <a:pt x="1040018" y="871987"/>
                    <a:pt x="1035454" y="871052"/>
                    <a:pt x="1029759" y="869595"/>
                  </a:cubicBezTo>
                  <a:cubicBezTo>
                    <a:pt x="1018369" y="866678"/>
                    <a:pt x="1002494" y="861690"/>
                    <a:pt x="984707" y="853427"/>
                  </a:cubicBezTo>
                  <a:cubicBezTo>
                    <a:pt x="949133" y="836906"/>
                    <a:pt x="906091" y="807384"/>
                    <a:pt x="875695" y="755284"/>
                  </a:cubicBezTo>
                  <a:lnTo>
                    <a:pt x="863640" y="762319"/>
                  </a:lnTo>
                  <a:close/>
                  <a:moveTo>
                    <a:pt x="1040330" y="882525"/>
                  </a:moveTo>
                  <a:cubicBezTo>
                    <a:pt x="1050757" y="912605"/>
                    <a:pt x="1088415" y="998484"/>
                    <a:pt x="1178510" y="1079645"/>
                  </a:cubicBezTo>
                  <a:lnTo>
                    <a:pt x="1187853" y="1069274"/>
                  </a:lnTo>
                  <a:cubicBezTo>
                    <a:pt x="1099908" y="990049"/>
                    <a:pt x="1063370" y="906375"/>
                    <a:pt x="1053516" y="877952"/>
                  </a:cubicBezTo>
                  <a:lnTo>
                    <a:pt x="1040330" y="882525"/>
                  </a:lnTo>
                  <a:close/>
                  <a:moveTo>
                    <a:pt x="1178510" y="1079645"/>
                  </a:moveTo>
                  <a:cubicBezTo>
                    <a:pt x="1223846" y="1120487"/>
                    <a:pt x="1276519" y="1147151"/>
                    <a:pt x="1317690" y="1163594"/>
                  </a:cubicBezTo>
                  <a:cubicBezTo>
                    <a:pt x="1338306" y="1171824"/>
                    <a:pt x="1356117" y="1177524"/>
                    <a:pt x="1368791" y="1181172"/>
                  </a:cubicBezTo>
                  <a:cubicBezTo>
                    <a:pt x="1375132" y="1182995"/>
                    <a:pt x="1380194" y="1184303"/>
                    <a:pt x="1383684" y="1185164"/>
                  </a:cubicBezTo>
                  <a:cubicBezTo>
                    <a:pt x="1385433" y="1185591"/>
                    <a:pt x="1386787" y="1185908"/>
                    <a:pt x="1387713" y="1186122"/>
                  </a:cubicBezTo>
                  <a:cubicBezTo>
                    <a:pt x="1388178" y="1186224"/>
                    <a:pt x="1388532" y="1186303"/>
                    <a:pt x="1388779" y="1186359"/>
                  </a:cubicBezTo>
                  <a:cubicBezTo>
                    <a:pt x="1388899" y="1186387"/>
                    <a:pt x="1388997" y="1186406"/>
                    <a:pt x="1389062" y="1186420"/>
                  </a:cubicBezTo>
                  <a:cubicBezTo>
                    <a:pt x="1389095" y="1186429"/>
                    <a:pt x="1389123" y="1186434"/>
                    <a:pt x="1389141" y="1186438"/>
                  </a:cubicBezTo>
                  <a:cubicBezTo>
                    <a:pt x="1389151" y="1186438"/>
                    <a:pt x="1389155" y="1186443"/>
                    <a:pt x="1389160" y="1186443"/>
                  </a:cubicBezTo>
                  <a:cubicBezTo>
                    <a:pt x="1389165" y="1186443"/>
                    <a:pt x="1389169" y="1186443"/>
                    <a:pt x="1389169" y="1186443"/>
                  </a:cubicBezTo>
                  <a:cubicBezTo>
                    <a:pt x="1389174" y="1186443"/>
                    <a:pt x="1389174" y="1186443"/>
                    <a:pt x="1390612" y="1179617"/>
                  </a:cubicBezTo>
                  <a:cubicBezTo>
                    <a:pt x="1392054" y="1172787"/>
                    <a:pt x="1392054" y="1172787"/>
                    <a:pt x="1392054" y="1172787"/>
                  </a:cubicBezTo>
                  <a:cubicBezTo>
                    <a:pt x="1392054" y="1172787"/>
                    <a:pt x="1392054" y="1172787"/>
                    <a:pt x="1392054" y="1172787"/>
                  </a:cubicBezTo>
                  <a:cubicBezTo>
                    <a:pt x="1392054" y="1172787"/>
                    <a:pt x="1392049" y="1172787"/>
                    <a:pt x="1392045" y="1172787"/>
                  </a:cubicBezTo>
                  <a:cubicBezTo>
                    <a:pt x="1392035" y="1172783"/>
                    <a:pt x="1392017" y="1172778"/>
                    <a:pt x="1391994" y="1172773"/>
                  </a:cubicBezTo>
                  <a:cubicBezTo>
                    <a:pt x="1391947" y="1172764"/>
                    <a:pt x="1391868" y="1172745"/>
                    <a:pt x="1391766" y="1172727"/>
                  </a:cubicBezTo>
                  <a:cubicBezTo>
                    <a:pt x="1391556" y="1172680"/>
                    <a:pt x="1391235" y="1172606"/>
                    <a:pt x="1390812" y="1172513"/>
                  </a:cubicBezTo>
                  <a:cubicBezTo>
                    <a:pt x="1389960" y="1172317"/>
                    <a:pt x="1388686" y="1172020"/>
                    <a:pt x="1387020" y="1171610"/>
                  </a:cubicBezTo>
                  <a:cubicBezTo>
                    <a:pt x="1383689" y="1170791"/>
                    <a:pt x="1378803" y="1169526"/>
                    <a:pt x="1372648" y="1167758"/>
                  </a:cubicBezTo>
                  <a:cubicBezTo>
                    <a:pt x="1360341" y="1164217"/>
                    <a:pt x="1342982" y="1158662"/>
                    <a:pt x="1322869" y="1150631"/>
                  </a:cubicBezTo>
                  <a:cubicBezTo>
                    <a:pt x="1282576" y="1134542"/>
                    <a:pt x="1231537" y="1108627"/>
                    <a:pt x="1187853" y="1069274"/>
                  </a:cubicBezTo>
                  <a:lnTo>
                    <a:pt x="1178510" y="1079645"/>
                  </a:lnTo>
                  <a:close/>
                  <a:moveTo>
                    <a:pt x="1390612" y="1179617"/>
                  </a:moveTo>
                  <a:cubicBezTo>
                    <a:pt x="1384098" y="1182111"/>
                    <a:pt x="1384098" y="1182111"/>
                    <a:pt x="1384098" y="1182111"/>
                  </a:cubicBezTo>
                  <a:cubicBezTo>
                    <a:pt x="1384098" y="1182111"/>
                    <a:pt x="1384098" y="1182116"/>
                    <a:pt x="1384098" y="1182116"/>
                  </a:cubicBezTo>
                  <a:cubicBezTo>
                    <a:pt x="1384098" y="1182116"/>
                    <a:pt x="1384098" y="1182121"/>
                    <a:pt x="1384103" y="1182121"/>
                  </a:cubicBezTo>
                  <a:cubicBezTo>
                    <a:pt x="1384103" y="1182130"/>
                    <a:pt x="1384107" y="1182139"/>
                    <a:pt x="1384112" y="1182153"/>
                  </a:cubicBezTo>
                  <a:cubicBezTo>
                    <a:pt x="1384121" y="1182176"/>
                    <a:pt x="1384135" y="1182218"/>
                    <a:pt x="1384158" y="1182269"/>
                  </a:cubicBezTo>
                  <a:cubicBezTo>
                    <a:pt x="1384196" y="1182376"/>
                    <a:pt x="1384256" y="1182530"/>
                    <a:pt x="1384335" y="1182735"/>
                  </a:cubicBezTo>
                  <a:cubicBezTo>
                    <a:pt x="1384493" y="1183144"/>
                    <a:pt x="1384721" y="1183744"/>
                    <a:pt x="1385024" y="1184526"/>
                  </a:cubicBezTo>
                  <a:cubicBezTo>
                    <a:pt x="1385619" y="1186089"/>
                    <a:pt x="1386489" y="1188360"/>
                    <a:pt x="1387578" y="1191198"/>
                  </a:cubicBezTo>
                  <a:cubicBezTo>
                    <a:pt x="1389746" y="1196865"/>
                    <a:pt x="1392785" y="1204798"/>
                    <a:pt x="1396246" y="1213833"/>
                  </a:cubicBezTo>
                  <a:cubicBezTo>
                    <a:pt x="1403169" y="1231900"/>
                    <a:pt x="1411786" y="1254386"/>
                    <a:pt x="1418565" y="1272057"/>
                  </a:cubicBezTo>
                  <a:lnTo>
                    <a:pt x="1431597" y="1267060"/>
                  </a:lnTo>
                  <a:cubicBezTo>
                    <a:pt x="1424818" y="1249389"/>
                    <a:pt x="1416206" y="1226907"/>
                    <a:pt x="1409283" y="1208836"/>
                  </a:cubicBezTo>
                  <a:cubicBezTo>
                    <a:pt x="1405821" y="1199805"/>
                    <a:pt x="1402783" y="1191873"/>
                    <a:pt x="1400610" y="1186201"/>
                  </a:cubicBezTo>
                  <a:cubicBezTo>
                    <a:pt x="1399526" y="1183367"/>
                    <a:pt x="1398656" y="1181097"/>
                    <a:pt x="1398056" y="1179534"/>
                  </a:cubicBezTo>
                  <a:cubicBezTo>
                    <a:pt x="1397758" y="1178752"/>
                    <a:pt x="1397526" y="1178152"/>
                    <a:pt x="1397367" y="1177742"/>
                  </a:cubicBezTo>
                  <a:cubicBezTo>
                    <a:pt x="1397293" y="1177538"/>
                    <a:pt x="1397233" y="1177380"/>
                    <a:pt x="1397191" y="1177277"/>
                  </a:cubicBezTo>
                  <a:cubicBezTo>
                    <a:pt x="1397172" y="1177226"/>
                    <a:pt x="1397158" y="1177184"/>
                    <a:pt x="1397144" y="1177161"/>
                  </a:cubicBezTo>
                  <a:cubicBezTo>
                    <a:pt x="1397139" y="1177147"/>
                    <a:pt x="1397139" y="1177138"/>
                    <a:pt x="1397135" y="1177128"/>
                  </a:cubicBezTo>
                  <a:cubicBezTo>
                    <a:pt x="1397135" y="1177128"/>
                    <a:pt x="1397135" y="1177124"/>
                    <a:pt x="1397130" y="1177124"/>
                  </a:cubicBezTo>
                  <a:cubicBezTo>
                    <a:pt x="1397130" y="1177124"/>
                    <a:pt x="1397130" y="1177119"/>
                    <a:pt x="1397130" y="1177119"/>
                  </a:cubicBezTo>
                  <a:cubicBezTo>
                    <a:pt x="1397130" y="1177119"/>
                    <a:pt x="1397130" y="1177119"/>
                    <a:pt x="1390612" y="1179617"/>
                  </a:cubicBezTo>
                  <a:close/>
                  <a:moveTo>
                    <a:pt x="1418565" y="1272057"/>
                  </a:moveTo>
                  <a:cubicBezTo>
                    <a:pt x="1421915" y="1280795"/>
                    <a:pt x="1423753" y="1286485"/>
                    <a:pt x="1424674" y="1290100"/>
                  </a:cubicBezTo>
                  <a:cubicBezTo>
                    <a:pt x="1425135" y="1291915"/>
                    <a:pt x="1425325" y="1293040"/>
                    <a:pt x="1425386" y="1293673"/>
                  </a:cubicBezTo>
                  <a:cubicBezTo>
                    <a:pt x="1425465" y="1294487"/>
                    <a:pt x="1425279" y="1293957"/>
                    <a:pt x="1425656" y="1292924"/>
                  </a:cubicBezTo>
                  <a:cubicBezTo>
                    <a:pt x="1425879" y="1292305"/>
                    <a:pt x="1426391" y="1291286"/>
                    <a:pt x="1427479" y="1290402"/>
                  </a:cubicBezTo>
                  <a:cubicBezTo>
                    <a:pt x="1428633" y="1289463"/>
                    <a:pt x="1429950" y="1289062"/>
                    <a:pt x="1431104" y="1289007"/>
                  </a:cubicBezTo>
                  <a:cubicBezTo>
                    <a:pt x="1432151" y="1288955"/>
                    <a:pt x="1432937" y="1289183"/>
                    <a:pt x="1433323" y="1289323"/>
                  </a:cubicBezTo>
                  <a:cubicBezTo>
                    <a:pt x="1433733" y="1289472"/>
                    <a:pt x="1434003" y="1289630"/>
                    <a:pt x="1434105" y="1289695"/>
                  </a:cubicBezTo>
                  <a:cubicBezTo>
                    <a:pt x="1434300" y="1289811"/>
                    <a:pt x="1434352" y="1289877"/>
                    <a:pt x="1434282" y="1289807"/>
                  </a:cubicBezTo>
                  <a:cubicBezTo>
                    <a:pt x="1434263" y="1289793"/>
                    <a:pt x="1434254" y="1289784"/>
                    <a:pt x="1434254" y="1289784"/>
                  </a:cubicBezTo>
                  <a:cubicBezTo>
                    <a:pt x="1434254" y="1289784"/>
                    <a:pt x="1434258" y="1289788"/>
                    <a:pt x="1434272" y="1289802"/>
                  </a:cubicBezTo>
                  <a:cubicBezTo>
                    <a:pt x="1434277" y="1289807"/>
                    <a:pt x="1434282" y="1289816"/>
                    <a:pt x="1434291" y="1289826"/>
                  </a:cubicBezTo>
                  <a:cubicBezTo>
                    <a:pt x="1434296" y="1289830"/>
                    <a:pt x="1434300" y="1289835"/>
                    <a:pt x="1434305" y="1289839"/>
                  </a:cubicBezTo>
                  <a:cubicBezTo>
                    <a:pt x="1434310" y="1289844"/>
                    <a:pt x="1434310" y="1289844"/>
                    <a:pt x="1434314" y="1289849"/>
                  </a:cubicBezTo>
                  <a:cubicBezTo>
                    <a:pt x="1434314" y="1289849"/>
                    <a:pt x="1434319" y="1289853"/>
                    <a:pt x="1434319" y="1289853"/>
                  </a:cubicBezTo>
                  <a:cubicBezTo>
                    <a:pt x="1434324" y="1289853"/>
                    <a:pt x="1434324" y="1289858"/>
                    <a:pt x="1429173" y="1294571"/>
                  </a:cubicBezTo>
                  <a:cubicBezTo>
                    <a:pt x="1424027" y="1299280"/>
                    <a:pt x="1424027" y="1299284"/>
                    <a:pt x="1424032" y="1299284"/>
                  </a:cubicBezTo>
                  <a:cubicBezTo>
                    <a:pt x="1424032" y="1299289"/>
                    <a:pt x="1424037" y="1299289"/>
                    <a:pt x="1424037" y="1299294"/>
                  </a:cubicBezTo>
                  <a:cubicBezTo>
                    <a:pt x="1424041" y="1299294"/>
                    <a:pt x="1424041" y="1299298"/>
                    <a:pt x="1424046" y="1299303"/>
                  </a:cubicBezTo>
                  <a:cubicBezTo>
                    <a:pt x="1424055" y="1299312"/>
                    <a:pt x="1424065" y="1299322"/>
                    <a:pt x="1424069" y="1299331"/>
                  </a:cubicBezTo>
                  <a:cubicBezTo>
                    <a:pt x="1424088" y="1299350"/>
                    <a:pt x="1424111" y="1299368"/>
                    <a:pt x="1424134" y="1299396"/>
                  </a:cubicBezTo>
                  <a:cubicBezTo>
                    <a:pt x="1424176" y="1299443"/>
                    <a:pt x="1424237" y="1299503"/>
                    <a:pt x="1424302" y="1299573"/>
                  </a:cubicBezTo>
                  <a:cubicBezTo>
                    <a:pt x="1424437" y="1299703"/>
                    <a:pt x="1424613" y="1299880"/>
                    <a:pt x="1424828" y="1300080"/>
                  </a:cubicBezTo>
                  <a:cubicBezTo>
                    <a:pt x="1425223" y="1300443"/>
                    <a:pt x="1425907" y="1301034"/>
                    <a:pt x="1426777" y="1301569"/>
                  </a:cubicBezTo>
                  <a:cubicBezTo>
                    <a:pt x="1427410" y="1301964"/>
                    <a:pt x="1429294" y="1303072"/>
                    <a:pt x="1431797" y="1302946"/>
                  </a:cubicBezTo>
                  <a:cubicBezTo>
                    <a:pt x="1433267" y="1302872"/>
                    <a:pt x="1434887" y="1302374"/>
                    <a:pt x="1436292" y="1301224"/>
                  </a:cubicBezTo>
                  <a:cubicBezTo>
                    <a:pt x="1437636" y="1300131"/>
                    <a:pt x="1438371" y="1298791"/>
                    <a:pt x="1438767" y="1297716"/>
                  </a:cubicBezTo>
                  <a:cubicBezTo>
                    <a:pt x="1439479" y="1295762"/>
                    <a:pt x="1439414" y="1293762"/>
                    <a:pt x="1439279" y="1292338"/>
                  </a:cubicBezTo>
                  <a:cubicBezTo>
                    <a:pt x="1439125" y="1290728"/>
                    <a:pt x="1438758" y="1288844"/>
                    <a:pt x="1438199" y="1286657"/>
                  </a:cubicBezTo>
                  <a:cubicBezTo>
                    <a:pt x="1437083" y="1282269"/>
                    <a:pt x="1435021" y="1275998"/>
                    <a:pt x="1431597" y="1267060"/>
                  </a:cubicBezTo>
                  <a:lnTo>
                    <a:pt x="1418565" y="1272057"/>
                  </a:lnTo>
                  <a:close/>
                  <a:moveTo>
                    <a:pt x="1424348" y="1289528"/>
                  </a:moveTo>
                  <a:lnTo>
                    <a:pt x="1394562" y="1318049"/>
                  </a:lnTo>
                  <a:lnTo>
                    <a:pt x="1404216" y="1328131"/>
                  </a:lnTo>
                  <a:lnTo>
                    <a:pt x="1434003" y="1299610"/>
                  </a:lnTo>
                  <a:lnTo>
                    <a:pt x="1424348" y="1289528"/>
                  </a:lnTo>
                  <a:close/>
                  <a:moveTo>
                    <a:pt x="1399387" y="1323087"/>
                  </a:moveTo>
                  <a:cubicBezTo>
                    <a:pt x="1400620" y="1316220"/>
                    <a:pt x="1400615" y="1316220"/>
                    <a:pt x="1400610" y="1316216"/>
                  </a:cubicBezTo>
                  <a:cubicBezTo>
                    <a:pt x="1400606" y="1316216"/>
                    <a:pt x="1400601" y="1316216"/>
                    <a:pt x="1400596" y="1316216"/>
                  </a:cubicBezTo>
                  <a:cubicBezTo>
                    <a:pt x="1400587" y="1316216"/>
                    <a:pt x="1400578" y="1316211"/>
                    <a:pt x="1400568" y="1316211"/>
                  </a:cubicBezTo>
                  <a:cubicBezTo>
                    <a:pt x="1400550" y="1316206"/>
                    <a:pt x="1400527" y="1316201"/>
                    <a:pt x="1400499" y="1316197"/>
                  </a:cubicBezTo>
                  <a:cubicBezTo>
                    <a:pt x="1400447" y="1316188"/>
                    <a:pt x="1400378" y="1316178"/>
                    <a:pt x="1400294" y="1316164"/>
                  </a:cubicBezTo>
                  <a:cubicBezTo>
                    <a:pt x="1400126" y="1316136"/>
                    <a:pt x="1399898" y="1316104"/>
                    <a:pt x="1399610" y="1316067"/>
                  </a:cubicBezTo>
                  <a:cubicBezTo>
                    <a:pt x="1399038" y="1315987"/>
                    <a:pt x="1398219" y="1315890"/>
                    <a:pt x="1397153" y="1315792"/>
                  </a:cubicBezTo>
                  <a:cubicBezTo>
                    <a:pt x="1395022" y="1315597"/>
                    <a:pt x="1391887" y="1315397"/>
                    <a:pt x="1387690" y="1315350"/>
                  </a:cubicBezTo>
                  <a:cubicBezTo>
                    <a:pt x="1379292" y="1315252"/>
                    <a:pt x="1366632" y="1315764"/>
                    <a:pt x="1349170" y="1318123"/>
                  </a:cubicBezTo>
                  <a:cubicBezTo>
                    <a:pt x="1314247" y="1322836"/>
                    <a:pt x="1260090" y="1334933"/>
                    <a:pt x="1182367" y="1364338"/>
                  </a:cubicBezTo>
                  <a:lnTo>
                    <a:pt x="1187308" y="1377394"/>
                  </a:lnTo>
                  <a:cubicBezTo>
                    <a:pt x="1264222" y="1348296"/>
                    <a:pt x="1317341" y="1336501"/>
                    <a:pt x="1351036" y="1331955"/>
                  </a:cubicBezTo>
                  <a:cubicBezTo>
                    <a:pt x="1367879" y="1329680"/>
                    <a:pt x="1379864" y="1329220"/>
                    <a:pt x="1387532" y="1329303"/>
                  </a:cubicBezTo>
                  <a:cubicBezTo>
                    <a:pt x="1391365" y="1329350"/>
                    <a:pt x="1394125" y="1329531"/>
                    <a:pt x="1395869" y="1329690"/>
                  </a:cubicBezTo>
                  <a:cubicBezTo>
                    <a:pt x="1396744" y="1329773"/>
                    <a:pt x="1397367" y="1329848"/>
                    <a:pt x="1397744" y="1329899"/>
                  </a:cubicBezTo>
                  <a:cubicBezTo>
                    <a:pt x="1397935" y="1329922"/>
                    <a:pt x="1398061" y="1329946"/>
                    <a:pt x="1398130" y="1329955"/>
                  </a:cubicBezTo>
                  <a:cubicBezTo>
                    <a:pt x="1398168" y="1329959"/>
                    <a:pt x="1398186" y="1329964"/>
                    <a:pt x="1398191" y="1329964"/>
                  </a:cubicBezTo>
                  <a:cubicBezTo>
                    <a:pt x="1398191" y="1329964"/>
                    <a:pt x="1398191" y="1329964"/>
                    <a:pt x="1398186" y="1329964"/>
                  </a:cubicBezTo>
                  <a:cubicBezTo>
                    <a:pt x="1398182" y="1329964"/>
                    <a:pt x="1398177" y="1329964"/>
                    <a:pt x="1398177" y="1329959"/>
                  </a:cubicBezTo>
                  <a:cubicBezTo>
                    <a:pt x="1398172" y="1329959"/>
                    <a:pt x="1398168" y="1329959"/>
                    <a:pt x="1398168" y="1329959"/>
                  </a:cubicBezTo>
                  <a:cubicBezTo>
                    <a:pt x="1398163" y="1329959"/>
                    <a:pt x="1398158" y="1329959"/>
                    <a:pt x="1399387" y="1323087"/>
                  </a:cubicBezTo>
                  <a:close/>
                  <a:moveTo>
                    <a:pt x="1182367" y="1364338"/>
                  </a:moveTo>
                  <a:cubicBezTo>
                    <a:pt x="1103890" y="1394027"/>
                    <a:pt x="1048793" y="1438348"/>
                    <a:pt x="1013298" y="1475277"/>
                  </a:cubicBezTo>
                  <a:cubicBezTo>
                    <a:pt x="995553" y="1493743"/>
                    <a:pt x="982697" y="1510372"/>
                    <a:pt x="974253" y="1522427"/>
                  </a:cubicBezTo>
                  <a:cubicBezTo>
                    <a:pt x="970028" y="1528452"/>
                    <a:pt x="966906" y="1533342"/>
                    <a:pt x="964826" y="1536748"/>
                  </a:cubicBezTo>
                  <a:cubicBezTo>
                    <a:pt x="963789" y="1538451"/>
                    <a:pt x="963007" y="1539781"/>
                    <a:pt x="962481" y="1540703"/>
                  </a:cubicBezTo>
                  <a:cubicBezTo>
                    <a:pt x="962221" y="1541163"/>
                    <a:pt x="962021" y="1541521"/>
                    <a:pt x="961881" y="1541768"/>
                  </a:cubicBezTo>
                  <a:cubicBezTo>
                    <a:pt x="961811" y="1541894"/>
                    <a:pt x="961760" y="1541991"/>
                    <a:pt x="961723" y="1542061"/>
                  </a:cubicBezTo>
                  <a:cubicBezTo>
                    <a:pt x="961704" y="1542094"/>
                    <a:pt x="961686" y="1542122"/>
                    <a:pt x="961676" y="1542145"/>
                  </a:cubicBezTo>
                  <a:cubicBezTo>
                    <a:pt x="961672" y="1542154"/>
                    <a:pt x="961667" y="1542164"/>
                    <a:pt x="961663" y="1542168"/>
                  </a:cubicBezTo>
                  <a:cubicBezTo>
                    <a:pt x="961663" y="1542173"/>
                    <a:pt x="961658" y="1542177"/>
                    <a:pt x="961658" y="1542177"/>
                  </a:cubicBezTo>
                  <a:cubicBezTo>
                    <a:pt x="961653" y="1542182"/>
                    <a:pt x="961653" y="1542182"/>
                    <a:pt x="967799" y="1545490"/>
                  </a:cubicBezTo>
                  <a:cubicBezTo>
                    <a:pt x="973950" y="1548794"/>
                    <a:pt x="973950" y="1548794"/>
                    <a:pt x="973946" y="1548794"/>
                  </a:cubicBezTo>
                  <a:cubicBezTo>
                    <a:pt x="973946" y="1548794"/>
                    <a:pt x="973946" y="1548798"/>
                    <a:pt x="973946" y="1548798"/>
                  </a:cubicBezTo>
                  <a:cubicBezTo>
                    <a:pt x="973946" y="1548794"/>
                    <a:pt x="973950" y="1548794"/>
                    <a:pt x="973950" y="1548789"/>
                  </a:cubicBezTo>
                  <a:cubicBezTo>
                    <a:pt x="973955" y="1548784"/>
                    <a:pt x="973964" y="1548770"/>
                    <a:pt x="973973" y="1548747"/>
                  </a:cubicBezTo>
                  <a:cubicBezTo>
                    <a:pt x="973997" y="1548705"/>
                    <a:pt x="974034" y="1548635"/>
                    <a:pt x="974090" y="1548538"/>
                  </a:cubicBezTo>
                  <a:cubicBezTo>
                    <a:pt x="974197" y="1548342"/>
                    <a:pt x="974364" y="1548040"/>
                    <a:pt x="974597" y="1547635"/>
                  </a:cubicBezTo>
                  <a:cubicBezTo>
                    <a:pt x="975062" y="1546826"/>
                    <a:pt x="975774" y="1545606"/>
                    <a:pt x="976742" y="1544020"/>
                  </a:cubicBezTo>
                  <a:cubicBezTo>
                    <a:pt x="978677" y="1540847"/>
                    <a:pt x="981641" y="1536208"/>
                    <a:pt x="985684" y="1530434"/>
                  </a:cubicBezTo>
                  <a:cubicBezTo>
                    <a:pt x="993771" y="1518886"/>
                    <a:pt x="1006179" y="1502830"/>
                    <a:pt x="1023362" y="1484950"/>
                  </a:cubicBezTo>
                  <a:cubicBezTo>
                    <a:pt x="1057731" y="1449194"/>
                    <a:pt x="1111148" y="1406203"/>
                    <a:pt x="1187308" y="1377394"/>
                  </a:cubicBezTo>
                  <a:lnTo>
                    <a:pt x="1182367" y="1364338"/>
                  </a:lnTo>
                  <a:close/>
                  <a:moveTo>
                    <a:pt x="967799" y="1545490"/>
                  </a:moveTo>
                  <a:cubicBezTo>
                    <a:pt x="961639" y="1542210"/>
                    <a:pt x="961639" y="1542215"/>
                    <a:pt x="961639" y="1542215"/>
                  </a:cubicBezTo>
                  <a:cubicBezTo>
                    <a:pt x="961635" y="1542215"/>
                    <a:pt x="961635" y="1542219"/>
                    <a:pt x="961635" y="1542224"/>
                  </a:cubicBezTo>
                  <a:cubicBezTo>
                    <a:pt x="961630" y="1542233"/>
                    <a:pt x="961621" y="1542243"/>
                    <a:pt x="961616" y="1542257"/>
                  </a:cubicBezTo>
                  <a:cubicBezTo>
                    <a:pt x="961597" y="1542289"/>
                    <a:pt x="961574" y="1542336"/>
                    <a:pt x="961542" y="1542401"/>
                  </a:cubicBezTo>
                  <a:cubicBezTo>
                    <a:pt x="961472" y="1542522"/>
                    <a:pt x="961374" y="1542708"/>
                    <a:pt x="961244" y="1542955"/>
                  </a:cubicBezTo>
                  <a:cubicBezTo>
                    <a:pt x="960983" y="1543448"/>
                    <a:pt x="960592" y="1544178"/>
                    <a:pt x="960085" y="1545132"/>
                  </a:cubicBezTo>
                  <a:cubicBezTo>
                    <a:pt x="959071" y="1547044"/>
                    <a:pt x="957577" y="1549854"/>
                    <a:pt x="955665" y="1553456"/>
                  </a:cubicBezTo>
                  <a:cubicBezTo>
                    <a:pt x="951836" y="1560663"/>
                    <a:pt x="946327" y="1571038"/>
                    <a:pt x="939604" y="1583707"/>
                  </a:cubicBezTo>
                  <a:cubicBezTo>
                    <a:pt x="926163" y="1609041"/>
                    <a:pt x="907863" y="1643559"/>
                    <a:pt x="888443" y="1680283"/>
                  </a:cubicBezTo>
                  <a:cubicBezTo>
                    <a:pt x="849626" y="1753698"/>
                    <a:pt x="806291" y="1836013"/>
                    <a:pt x="788369" y="1871345"/>
                  </a:cubicBezTo>
                  <a:lnTo>
                    <a:pt x="800815" y="1877664"/>
                  </a:lnTo>
                  <a:cubicBezTo>
                    <a:pt x="818672" y="1842457"/>
                    <a:pt x="861942" y="1760262"/>
                    <a:pt x="900787" y="1686806"/>
                  </a:cubicBezTo>
                  <a:cubicBezTo>
                    <a:pt x="920198" y="1650092"/>
                    <a:pt x="938492" y="1615578"/>
                    <a:pt x="951934" y="1590249"/>
                  </a:cubicBezTo>
                  <a:cubicBezTo>
                    <a:pt x="958657" y="1577580"/>
                    <a:pt x="964161" y="1567209"/>
                    <a:pt x="967990" y="1560007"/>
                  </a:cubicBezTo>
                  <a:cubicBezTo>
                    <a:pt x="969902" y="1556405"/>
                    <a:pt x="971396" y="1553595"/>
                    <a:pt x="972410" y="1551683"/>
                  </a:cubicBezTo>
                  <a:cubicBezTo>
                    <a:pt x="972922" y="1550729"/>
                    <a:pt x="973308" y="1549999"/>
                    <a:pt x="973569" y="1549505"/>
                  </a:cubicBezTo>
                  <a:cubicBezTo>
                    <a:pt x="973699" y="1549264"/>
                    <a:pt x="973797" y="1549077"/>
                    <a:pt x="973866" y="1548952"/>
                  </a:cubicBezTo>
                  <a:cubicBezTo>
                    <a:pt x="973899" y="1548891"/>
                    <a:pt x="973922" y="1548845"/>
                    <a:pt x="973941" y="1548812"/>
                  </a:cubicBezTo>
                  <a:cubicBezTo>
                    <a:pt x="973946" y="1548794"/>
                    <a:pt x="973955" y="1548784"/>
                    <a:pt x="973960" y="1548775"/>
                  </a:cubicBezTo>
                  <a:cubicBezTo>
                    <a:pt x="973960" y="1548770"/>
                    <a:pt x="973960" y="1548770"/>
                    <a:pt x="973964" y="1548766"/>
                  </a:cubicBezTo>
                  <a:cubicBezTo>
                    <a:pt x="973964" y="1548766"/>
                    <a:pt x="973964" y="1548766"/>
                    <a:pt x="967799" y="1545490"/>
                  </a:cubicBezTo>
                  <a:close/>
                  <a:moveTo>
                    <a:pt x="788364" y="1871350"/>
                  </a:moveTo>
                  <a:cubicBezTo>
                    <a:pt x="770428" y="1906743"/>
                    <a:pt x="732806" y="1985294"/>
                    <a:pt x="699721" y="2054907"/>
                  </a:cubicBezTo>
                  <a:cubicBezTo>
                    <a:pt x="683167" y="2089733"/>
                    <a:pt x="667729" y="2122353"/>
                    <a:pt x="656437" y="2146268"/>
                  </a:cubicBezTo>
                  <a:cubicBezTo>
                    <a:pt x="650789" y="2158220"/>
                    <a:pt x="646174" y="2168000"/>
                    <a:pt x="642973" y="2174793"/>
                  </a:cubicBezTo>
                  <a:cubicBezTo>
                    <a:pt x="641372" y="2178190"/>
                    <a:pt x="640120" y="2180837"/>
                    <a:pt x="639274" y="2182637"/>
                  </a:cubicBezTo>
                  <a:cubicBezTo>
                    <a:pt x="638850" y="2183535"/>
                    <a:pt x="638529" y="2184224"/>
                    <a:pt x="638310" y="2184685"/>
                  </a:cubicBezTo>
                  <a:cubicBezTo>
                    <a:pt x="638199" y="2184918"/>
                    <a:pt x="638120" y="2185094"/>
                    <a:pt x="638064" y="2185211"/>
                  </a:cubicBezTo>
                  <a:cubicBezTo>
                    <a:pt x="638036" y="2185271"/>
                    <a:pt x="638013" y="2185313"/>
                    <a:pt x="637999" y="2185341"/>
                  </a:cubicBezTo>
                  <a:cubicBezTo>
                    <a:pt x="637994" y="2185359"/>
                    <a:pt x="637989" y="2185369"/>
                    <a:pt x="637985" y="2185378"/>
                  </a:cubicBezTo>
                  <a:cubicBezTo>
                    <a:pt x="637985" y="2185378"/>
                    <a:pt x="637980" y="2185383"/>
                    <a:pt x="637980" y="2185383"/>
                  </a:cubicBezTo>
                  <a:cubicBezTo>
                    <a:pt x="637980" y="2185387"/>
                    <a:pt x="637980" y="2185387"/>
                    <a:pt x="644294" y="2188360"/>
                  </a:cubicBezTo>
                  <a:cubicBezTo>
                    <a:pt x="650608" y="2191333"/>
                    <a:pt x="650608" y="2191329"/>
                    <a:pt x="650608" y="2191329"/>
                  </a:cubicBezTo>
                  <a:cubicBezTo>
                    <a:pt x="650612" y="2191329"/>
                    <a:pt x="650612" y="2191324"/>
                    <a:pt x="650612" y="2191319"/>
                  </a:cubicBezTo>
                  <a:cubicBezTo>
                    <a:pt x="650617" y="2191315"/>
                    <a:pt x="650622" y="2191301"/>
                    <a:pt x="650631" y="2191287"/>
                  </a:cubicBezTo>
                  <a:cubicBezTo>
                    <a:pt x="650640" y="2191259"/>
                    <a:pt x="650663" y="2191212"/>
                    <a:pt x="650691" y="2191156"/>
                  </a:cubicBezTo>
                  <a:cubicBezTo>
                    <a:pt x="650747" y="2191040"/>
                    <a:pt x="650826" y="2190863"/>
                    <a:pt x="650938" y="2190631"/>
                  </a:cubicBezTo>
                  <a:cubicBezTo>
                    <a:pt x="651157" y="2190170"/>
                    <a:pt x="651478" y="2189482"/>
                    <a:pt x="651901" y="2188584"/>
                  </a:cubicBezTo>
                  <a:cubicBezTo>
                    <a:pt x="652748" y="2186788"/>
                    <a:pt x="653995" y="2184140"/>
                    <a:pt x="655595" y="2180744"/>
                  </a:cubicBezTo>
                  <a:cubicBezTo>
                    <a:pt x="658796" y="2173956"/>
                    <a:pt x="663407" y="2164180"/>
                    <a:pt x="669055" y="2152228"/>
                  </a:cubicBezTo>
                  <a:cubicBezTo>
                    <a:pt x="680347" y="2128322"/>
                    <a:pt x="695780" y="2095711"/>
                    <a:pt x="712325" y="2060900"/>
                  </a:cubicBezTo>
                  <a:cubicBezTo>
                    <a:pt x="745443" y="1991231"/>
                    <a:pt x="782972" y="1912857"/>
                    <a:pt x="800815" y="1877659"/>
                  </a:cubicBezTo>
                  <a:lnTo>
                    <a:pt x="788364" y="1871350"/>
                  </a:lnTo>
                  <a:close/>
                  <a:moveTo>
                    <a:pt x="651245" y="2188998"/>
                  </a:moveTo>
                  <a:lnTo>
                    <a:pt x="694534" y="1716216"/>
                  </a:lnTo>
                  <a:lnTo>
                    <a:pt x="680636" y="1714941"/>
                  </a:lnTo>
                  <a:lnTo>
                    <a:pt x="637343" y="2187723"/>
                  </a:lnTo>
                  <a:lnTo>
                    <a:pt x="651245" y="2188998"/>
                  </a:lnTo>
                  <a:close/>
                  <a:moveTo>
                    <a:pt x="687582" y="1715578"/>
                  </a:moveTo>
                  <a:cubicBezTo>
                    <a:pt x="694538" y="1716183"/>
                    <a:pt x="694538" y="1716183"/>
                    <a:pt x="694538" y="1716178"/>
                  </a:cubicBezTo>
                  <a:cubicBezTo>
                    <a:pt x="694538" y="1716169"/>
                    <a:pt x="694538" y="1716165"/>
                    <a:pt x="694538" y="1716151"/>
                  </a:cubicBezTo>
                  <a:cubicBezTo>
                    <a:pt x="694543" y="1716132"/>
                    <a:pt x="694543" y="1716095"/>
                    <a:pt x="694547" y="1716053"/>
                  </a:cubicBezTo>
                  <a:cubicBezTo>
                    <a:pt x="694557" y="1715964"/>
                    <a:pt x="694566" y="1715834"/>
                    <a:pt x="694580" y="1715662"/>
                  </a:cubicBezTo>
                  <a:cubicBezTo>
                    <a:pt x="694613" y="1715318"/>
                    <a:pt x="694659" y="1714801"/>
                    <a:pt x="694715" y="1714117"/>
                  </a:cubicBezTo>
                  <a:cubicBezTo>
                    <a:pt x="694836" y="1712754"/>
                    <a:pt x="695013" y="1710730"/>
                    <a:pt x="695241" y="1708083"/>
                  </a:cubicBezTo>
                  <a:cubicBezTo>
                    <a:pt x="695706" y="1702783"/>
                    <a:pt x="696381" y="1695004"/>
                    <a:pt x="697251" y="1685052"/>
                  </a:cubicBezTo>
                  <a:cubicBezTo>
                    <a:pt x="698981" y="1665143"/>
                    <a:pt x="701466" y="1636566"/>
                    <a:pt x="704481" y="1601867"/>
                  </a:cubicBezTo>
                  <a:cubicBezTo>
                    <a:pt x="710506" y="1532467"/>
                    <a:pt x="718639" y="1438590"/>
                    <a:pt x="727070" y="1340665"/>
                  </a:cubicBezTo>
                  <a:cubicBezTo>
                    <a:pt x="743931" y="1144848"/>
                    <a:pt x="761988" y="932774"/>
                    <a:pt x="766743" y="868027"/>
                  </a:cubicBezTo>
                  <a:lnTo>
                    <a:pt x="752822" y="867004"/>
                  </a:lnTo>
                  <a:cubicBezTo>
                    <a:pt x="748072" y="931639"/>
                    <a:pt x="730029" y="1143596"/>
                    <a:pt x="713168" y="1339465"/>
                  </a:cubicBezTo>
                  <a:cubicBezTo>
                    <a:pt x="704737" y="1437385"/>
                    <a:pt x="696599" y="1531262"/>
                    <a:pt x="690574" y="1600657"/>
                  </a:cubicBezTo>
                  <a:cubicBezTo>
                    <a:pt x="687564" y="1635357"/>
                    <a:pt x="685075" y="1663933"/>
                    <a:pt x="683344" y="1683838"/>
                  </a:cubicBezTo>
                  <a:cubicBezTo>
                    <a:pt x="682478" y="1693790"/>
                    <a:pt x="681799" y="1701574"/>
                    <a:pt x="681339" y="1706868"/>
                  </a:cubicBezTo>
                  <a:cubicBezTo>
                    <a:pt x="681106" y="1709516"/>
                    <a:pt x="680929" y="1711544"/>
                    <a:pt x="680813" y="1712908"/>
                  </a:cubicBezTo>
                  <a:cubicBezTo>
                    <a:pt x="680752" y="1713587"/>
                    <a:pt x="680706" y="1714103"/>
                    <a:pt x="680678" y="1714452"/>
                  </a:cubicBezTo>
                  <a:cubicBezTo>
                    <a:pt x="680659" y="1714624"/>
                    <a:pt x="680650" y="1714755"/>
                    <a:pt x="680641" y="1714838"/>
                  </a:cubicBezTo>
                  <a:cubicBezTo>
                    <a:pt x="680641" y="1714885"/>
                    <a:pt x="680636" y="1714918"/>
                    <a:pt x="680636" y="1714941"/>
                  </a:cubicBezTo>
                  <a:cubicBezTo>
                    <a:pt x="680631" y="1714950"/>
                    <a:pt x="680631" y="1714959"/>
                    <a:pt x="680631" y="1714964"/>
                  </a:cubicBezTo>
                  <a:cubicBezTo>
                    <a:pt x="680631" y="1714969"/>
                    <a:pt x="680631" y="1714974"/>
                    <a:pt x="687582" y="1715578"/>
                  </a:cubicBezTo>
                  <a:close/>
                  <a:moveTo>
                    <a:pt x="119625" y="1126354"/>
                  </a:moveTo>
                  <a:cubicBezTo>
                    <a:pt x="119625" y="1158606"/>
                    <a:pt x="114279" y="1239544"/>
                    <a:pt x="108901" y="1312768"/>
                  </a:cubicBezTo>
                  <a:cubicBezTo>
                    <a:pt x="106216" y="1349305"/>
                    <a:pt x="103527" y="1383810"/>
                    <a:pt x="101517" y="1409176"/>
                  </a:cubicBezTo>
                  <a:cubicBezTo>
                    <a:pt x="100507" y="1421864"/>
                    <a:pt x="99670" y="1432263"/>
                    <a:pt x="99084" y="1439493"/>
                  </a:cubicBezTo>
                  <a:cubicBezTo>
                    <a:pt x="98786" y="1443108"/>
                    <a:pt x="98558" y="1445928"/>
                    <a:pt x="98400" y="1447844"/>
                  </a:cubicBezTo>
                  <a:cubicBezTo>
                    <a:pt x="98320" y="1448803"/>
                    <a:pt x="98260" y="1449538"/>
                    <a:pt x="98218" y="1450031"/>
                  </a:cubicBezTo>
                  <a:cubicBezTo>
                    <a:pt x="98199" y="1450278"/>
                    <a:pt x="98185" y="1450464"/>
                    <a:pt x="98176" y="1450589"/>
                  </a:cubicBezTo>
                  <a:cubicBezTo>
                    <a:pt x="98167" y="1450650"/>
                    <a:pt x="98167" y="1450697"/>
                    <a:pt x="98162" y="1450729"/>
                  </a:cubicBezTo>
                  <a:cubicBezTo>
                    <a:pt x="98162" y="1450743"/>
                    <a:pt x="98162" y="1450757"/>
                    <a:pt x="98158" y="1450766"/>
                  </a:cubicBezTo>
                  <a:cubicBezTo>
                    <a:pt x="98158" y="1450766"/>
                    <a:pt x="98158" y="1450771"/>
                    <a:pt x="98158" y="1450771"/>
                  </a:cubicBezTo>
                  <a:cubicBezTo>
                    <a:pt x="98158" y="1450776"/>
                    <a:pt x="98158" y="1450776"/>
                    <a:pt x="105113" y="1451353"/>
                  </a:cubicBezTo>
                  <a:cubicBezTo>
                    <a:pt x="112069" y="1451925"/>
                    <a:pt x="112069" y="1451925"/>
                    <a:pt x="112069" y="1451925"/>
                  </a:cubicBezTo>
                  <a:cubicBezTo>
                    <a:pt x="112069" y="1451920"/>
                    <a:pt x="112069" y="1451915"/>
                    <a:pt x="112069" y="1451915"/>
                  </a:cubicBezTo>
                  <a:cubicBezTo>
                    <a:pt x="112069" y="1451906"/>
                    <a:pt x="112074" y="1451892"/>
                    <a:pt x="112074" y="1451878"/>
                  </a:cubicBezTo>
                  <a:cubicBezTo>
                    <a:pt x="112074" y="1451846"/>
                    <a:pt x="112078" y="1451799"/>
                    <a:pt x="112083" y="1451734"/>
                  </a:cubicBezTo>
                  <a:cubicBezTo>
                    <a:pt x="112097" y="1451609"/>
                    <a:pt x="112111" y="1451422"/>
                    <a:pt x="112130" y="1451176"/>
                  </a:cubicBezTo>
                  <a:cubicBezTo>
                    <a:pt x="112171" y="1450683"/>
                    <a:pt x="112232" y="1449947"/>
                    <a:pt x="112311" y="1448989"/>
                  </a:cubicBezTo>
                  <a:cubicBezTo>
                    <a:pt x="112469" y="1447067"/>
                    <a:pt x="112697" y="1444243"/>
                    <a:pt x="112995" y="1440623"/>
                  </a:cubicBezTo>
                  <a:cubicBezTo>
                    <a:pt x="113581" y="1433389"/>
                    <a:pt x="114423" y="1422976"/>
                    <a:pt x="115428" y="1410283"/>
                  </a:cubicBezTo>
                  <a:cubicBezTo>
                    <a:pt x="117443" y="1384894"/>
                    <a:pt x="120132" y="1350361"/>
                    <a:pt x="122821" y="1313791"/>
                  </a:cubicBezTo>
                  <a:cubicBezTo>
                    <a:pt x="128181" y="1240800"/>
                    <a:pt x="133583" y="1159243"/>
                    <a:pt x="133583" y="1126354"/>
                  </a:cubicBezTo>
                  <a:lnTo>
                    <a:pt x="119625" y="1126354"/>
                  </a:lnTo>
                  <a:close/>
                  <a:moveTo>
                    <a:pt x="105113" y="1444373"/>
                  </a:moveTo>
                  <a:lnTo>
                    <a:pt x="54488" y="1444373"/>
                  </a:lnTo>
                  <a:lnTo>
                    <a:pt x="54488" y="1458332"/>
                  </a:lnTo>
                  <a:lnTo>
                    <a:pt x="105113" y="1458332"/>
                  </a:lnTo>
                  <a:lnTo>
                    <a:pt x="105113" y="1444373"/>
                  </a:lnTo>
                  <a:close/>
                  <a:moveTo>
                    <a:pt x="47527" y="1450827"/>
                  </a:moveTo>
                  <a:lnTo>
                    <a:pt x="35895" y="1605058"/>
                  </a:lnTo>
                  <a:lnTo>
                    <a:pt x="49816" y="1606105"/>
                  </a:lnTo>
                  <a:lnTo>
                    <a:pt x="61448" y="1451874"/>
                  </a:lnTo>
                  <a:lnTo>
                    <a:pt x="47527" y="1450827"/>
                  </a:lnTo>
                  <a:close/>
                  <a:moveTo>
                    <a:pt x="35900" y="1605007"/>
                  </a:moveTo>
                  <a:lnTo>
                    <a:pt x="8314" y="1937939"/>
                  </a:lnTo>
                  <a:lnTo>
                    <a:pt x="22221" y="1939088"/>
                  </a:lnTo>
                  <a:lnTo>
                    <a:pt x="49812" y="1606156"/>
                  </a:lnTo>
                  <a:lnTo>
                    <a:pt x="35900" y="1605007"/>
                  </a:lnTo>
                  <a:close/>
                  <a:moveTo>
                    <a:pt x="14814" y="1945477"/>
                  </a:moveTo>
                  <a:lnTo>
                    <a:pt x="64444" y="1948696"/>
                  </a:lnTo>
                  <a:lnTo>
                    <a:pt x="65347" y="1934766"/>
                  </a:lnTo>
                  <a:lnTo>
                    <a:pt x="15717" y="1931551"/>
                  </a:lnTo>
                  <a:lnTo>
                    <a:pt x="14814" y="1945477"/>
                  </a:lnTo>
                  <a:close/>
                  <a:moveTo>
                    <a:pt x="64896" y="1941731"/>
                  </a:moveTo>
                  <a:cubicBezTo>
                    <a:pt x="57968" y="1940898"/>
                    <a:pt x="57963" y="1940903"/>
                    <a:pt x="57963" y="1940903"/>
                  </a:cubicBezTo>
                  <a:cubicBezTo>
                    <a:pt x="57963" y="1940903"/>
                    <a:pt x="57963" y="1940908"/>
                    <a:pt x="57963" y="1940912"/>
                  </a:cubicBezTo>
                  <a:cubicBezTo>
                    <a:pt x="57963" y="1940922"/>
                    <a:pt x="57963" y="1940931"/>
                    <a:pt x="57958" y="1940949"/>
                  </a:cubicBezTo>
                  <a:cubicBezTo>
                    <a:pt x="57954" y="1940977"/>
                    <a:pt x="57949" y="1941029"/>
                    <a:pt x="57944" y="1941089"/>
                  </a:cubicBezTo>
                  <a:cubicBezTo>
                    <a:pt x="57926" y="1941215"/>
                    <a:pt x="57907" y="1941401"/>
                    <a:pt x="57875" y="1941652"/>
                  </a:cubicBezTo>
                  <a:cubicBezTo>
                    <a:pt x="57814" y="1942145"/>
                    <a:pt x="57726" y="1942885"/>
                    <a:pt x="57610" y="1943853"/>
                  </a:cubicBezTo>
                  <a:cubicBezTo>
                    <a:pt x="57377" y="1945784"/>
                    <a:pt x="57037" y="1948631"/>
                    <a:pt x="56600" y="1952288"/>
                  </a:cubicBezTo>
                  <a:cubicBezTo>
                    <a:pt x="55720" y="1959602"/>
                    <a:pt x="54450" y="1970150"/>
                    <a:pt x="52887" y="1983103"/>
                  </a:cubicBezTo>
                  <a:cubicBezTo>
                    <a:pt x="49770" y="2008999"/>
                    <a:pt x="45485" y="2044495"/>
                    <a:pt x="40823" y="2082875"/>
                  </a:cubicBezTo>
                  <a:cubicBezTo>
                    <a:pt x="31508" y="2159653"/>
                    <a:pt x="20700" y="2247947"/>
                    <a:pt x="14730" y="2294130"/>
                  </a:cubicBezTo>
                  <a:lnTo>
                    <a:pt x="28577" y="2295921"/>
                  </a:lnTo>
                  <a:cubicBezTo>
                    <a:pt x="34551" y="2249673"/>
                    <a:pt x="45364" y="2161319"/>
                    <a:pt x="54683" y="2084559"/>
                  </a:cubicBezTo>
                  <a:cubicBezTo>
                    <a:pt x="59340" y="2046170"/>
                    <a:pt x="63625" y="2010670"/>
                    <a:pt x="66747" y="1984768"/>
                  </a:cubicBezTo>
                  <a:cubicBezTo>
                    <a:pt x="68306" y="1971820"/>
                    <a:pt x="69576" y="1961268"/>
                    <a:pt x="70456" y="1953954"/>
                  </a:cubicBezTo>
                  <a:cubicBezTo>
                    <a:pt x="70898" y="1950297"/>
                    <a:pt x="71237" y="1947449"/>
                    <a:pt x="71470" y="1945514"/>
                  </a:cubicBezTo>
                  <a:cubicBezTo>
                    <a:pt x="71586" y="1944550"/>
                    <a:pt x="71675" y="1943811"/>
                    <a:pt x="71735" y="1943313"/>
                  </a:cubicBezTo>
                  <a:cubicBezTo>
                    <a:pt x="71763" y="1943066"/>
                    <a:pt x="71786" y="1942876"/>
                    <a:pt x="71800" y="1942750"/>
                  </a:cubicBezTo>
                  <a:cubicBezTo>
                    <a:pt x="71809" y="1942690"/>
                    <a:pt x="71814" y="1942643"/>
                    <a:pt x="71819" y="1942610"/>
                  </a:cubicBezTo>
                  <a:cubicBezTo>
                    <a:pt x="71819" y="1942596"/>
                    <a:pt x="71823" y="1942583"/>
                    <a:pt x="71823" y="1942573"/>
                  </a:cubicBezTo>
                  <a:cubicBezTo>
                    <a:pt x="71823" y="1942569"/>
                    <a:pt x="71823" y="1942569"/>
                    <a:pt x="71823" y="1942564"/>
                  </a:cubicBezTo>
                  <a:cubicBezTo>
                    <a:pt x="71823" y="1942564"/>
                    <a:pt x="71823" y="1942564"/>
                    <a:pt x="64896" y="1941731"/>
                  </a:cubicBezTo>
                  <a:close/>
                  <a:moveTo>
                    <a:pt x="14730" y="2294130"/>
                  </a:moveTo>
                  <a:cubicBezTo>
                    <a:pt x="8733" y="2340549"/>
                    <a:pt x="5053" y="2386551"/>
                    <a:pt x="2871" y="2420920"/>
                  </a:cubicBezTo>
                  <a:cubicBezTo>
                    <a:pt x="1782" y="2438111"/>
                    <a:pt x="1065" y="2452409"/>
                    <a:pt x="619" y="2462417"/>
                  </a:cubicBezTo>
                  <a:cubicBezTo>
                    <a:pt x="400" y="2467419"/>
                    <a:pt x="242" y="2471350"/>
                    <a:pt x="144" y="2474030"/>
                  </a:cubicBezTo>
                  <a:cubicBezTo>
                    <a:pt x="98" y="2475375"/>
                    <a:pt x="60" y="2476403"/>
                    <a:pt x="37" y="2477101"/>
                  </a:cubicBezTo>
                  <a:cubicBezTo>
                    <a:pt x="28" y="2477450"/>
                    <a:pt x="19" y="2477715"/>
                    <a:pt x="14" y="2477892"/>
                  </a:cubicBezTo>
                  <a:cubicBezTo>
                    <a:pt x="9" y="2477980"/>
                    <a:pt x="9" y="2478050"/>
                    <a:pt x="5" y="2478097"/>
                  </a:cubicBezTo>
                  <a:cubicBezTo>
                    <a:pt x="5" y="2478120"/>
                    <a:pt x="5" y="2478134"/>
                    <a:pt x="5" y="2478148"/>
                  </a:cubicBezTo>
                  <a:cubicBezTo>
                    <a:pt x="5" y="2478152"/>
                    <a:pt x="5" y="2478157"/>
                    <a:pt x="5" y="2478162"/>
                  </a:cubicBezTo>
                  <a:cubicBezTo>
                    <a:pt x="5" y="2478162"/>
                    <a:pt x="5" y="2478162"/>
                    <a:pt x="5" y="2478166"/>
                  </a:cubicBezTo>
                  <a:cubicBezTo>
                    <a:pt x="5" y="2478166"/>
                    <a:pt x="5" y="2478166"/>
                    <a:pt x="6979" y="2478376"/>
                  </a:cubicBezTo>
                  <a:cubicBezTo>
                    <a:pt x="13953" y="2478585"/>
                    <a:pt x="13953" y="2478585"/>
                    <a:pt x="13953" y="2478585"/>
                  </a:cubicBezTo>
                  <a:cubicBezTo>
                    <a:pt x="13953" y="2478585"/>
                    <a:pt x="13953" y="2478585"/>
                    <a:pt x="13953" y="2478580"/>
                  </a:cubicBezTo>
                  <a:cubicBezTo>
                    <a:pt x="13953" y="2478580"/>
                    <a:pt x="13953" y="2478576"/>
                    <a:pt x="13953" y="2478571"/>
                  </a:cubicBezTo>
                  <a:cubicBezTo>
                    <a:pt x="13958" y="2478562"/>
                    <a:pt x="13958" y="2478548"/>
                    <a:pt x="13958" y="2478525"/>
                  </a:cubicBezTo>
                  <a:cubicBezTo>
                    <a:pt x="13958" y="2478483"/>
                    <a:pt x="13958" y="2478418"/>
                    <a:pt x="13963" y="2478334"/>
                  </a:cubicBezTo>
                  <a:cubicBezTo>
                    <a:pt x="13967" y="2478162"/>
                    <a:pt x="13977" y="2477906"/>
                    <a:pt x="13986" y="2477566"/>
                  </a:cubicBezTo>
                  <a:cubicBezTo>
                    <a:pt x="14009" y="2476882"/>
                    <a:pt x="14046" y="2475868"/>
                    <a:pt x="14093" y="2474547"/>
                  </a:cubicBezTo>
                  <a:cubicBezTo>
                    <a:pt x="14191" y="2471895"/>
                    <a:pt x="14344" y="2468000"/>
                    <a:pt x="14563" y="2463036"/>
                  </a:cubicBezTo>
                  <a:cubicBezTo>
                    <a:pt x="15005" y="2453103"/>
                    <a:pt x="15717" y="2438898"/>
                    <a:pt x="16801" y="2421804"/>
                  </a:cubicBezTo>
                  <a:cubicBezTo>
                    <a:pt x="18974" y="2387607"/>
                    <a:pt x="22631" y="2341931"/>
                    <a:pt x="28577" y="2295921"/>
                  </a:cubicBezTo>
                  <a:lnTo>
                    <a:pt x="14730" y="2294130"/>
                  </a:lnTo>
                  <a:close/>
                  <a:moveTo>
                    <a:pt x="0" y="2478515"/>
                  </a:moveTo>
                  <a:cubicBezTo>
                    <a:pt x="3266" y="2640452"/>
                    <a:pt x="83139" y="2747552"/>
                    <a:pt x="144238" y="2830919"/>
                  </a:cubicBezTo>
                  <a:lnTo>
                    <a:pt x="155497" y="2822669"/>
                  </a:lnTo>
                  <a:cubicBezTo>
                    <a:pt x="94328" y="2739210"/>
                    <a:pt x="17127" y="2635320"/>
                    <a:pt x="13958" y="2478236"/>
                  </a:cubicBezTo>
                  <a:lnTo>
                    <a:pt x="0" y="2478515"/>
                  </a:lnTo>
                  <a:close/>
                  <a:moveTo>
                    <a:pt x="144238" y="2830923"/>
                  </a:moveTo>
                  <a:cubicBezTo>
                    <a:pt x="206705" y="2916081"/>
                    <a:pt x="307021" y="2959826"/>
                    <a:pt x="383386" y="2993614"/>
                  </a:cubicBezTo>
                  <a:lnTo>
                    <a:pt x="389034" y="2980851"/>
                  </a:lnTo>
                  <a:cubicBezTo>
                    <a:pt x="312032" y="2946780"/>
                    <a:pt x="215396" y="2904329"/>
                    <a:pt x="155493" y="2822665"/>
                  </a:cubicBezTo>
                  <a:lnTo>
                    <a:pt x="144238" y="2830923"/>
                  </a:lnTo>
                  <a:close/>
                  <a:moveTo>
                    <a:pt x="383386" y="2993614"/>
                  </a:moveTo>
                  <a:cubicBezTo>
                    <a:pt x="422766" y="3011038"/>
                    <a:pt x="485693" y="3024791"/>
                    <a:pt x="558899" y="3028276"/>
                  </a:cubicBezTo>
                  <a:cubicBezTo>
                    <a:pt x="632206" y="3031761"/>
                    <a:pt x="716327" y="3024968"/>
                    <a:pt x="798167" y="3000900"/>
                  </a:cubicBezTo>
                  <a:lnTo>
                    <a:pt x="794231" y="2987509"/>
                  </a:lnTo>
                  <a:cubicBezTo>
                    <a:pt x="714126" y="3011066"/>
                    <a:pt x="631592" y="3017756"/>
                    <a:pt x="559564" y="3014332"/>
                  </a:cubicBezTo>
                  <a:cubicBezTo>
                    <a:pt x="487429" y="3010903"/>
                    <a:pt x="426334" y="2997354"/>
                    <a:pt x="389034" y="2980851"/>
                  </a:cubicBezTo>
                  <a:lnTo>
                    <a:pt x="383386" y="2993614"/>
                  </a:lnTo>
                  <a:close/>
                  <a:moveTo>
                    <a:pt x="798172" y="3000900"/>
                  </a:moveTo>
                  <a:cubicBezTo>
                    <a:pt x="880278" y="2976729"/>
                    <a:pt x="945350" y="2934548"/>
                    <a:pt x="989853" y="2898480"/>
                  </a:cubicBezTo>
                  <a:cubicBezTo>
                    <a:pt x="1012121" y="2880437"/>
                    <a:pt x="1029280" y="2863892"/>
                    <a:pt x="1040898" y="2851828"/>
                  </a:cubicBezTo>
                  <a:cubicBezTo>
                    <a:pt x="1046704" y="2845798"/>
                    <a:pt x="1051129" y="2840885"/>
                    <a:pt x="1054116" y="2837460"/>
                  </a:cubicBezTo>
                  <a:cubicBezTo>
                    <a:pt x="1055609" y="2835748"/>
                    <a:pt x="1056745" y="2834408"/>
                    <a:pt x="1057512" y="2833492"/>
                  </a:cubicBezTo>
                  <a:cubicBezTo>
                    <a:pt x="1057894" y="2833031"/>
                    <a:pt x="1058187" y="2832673"/>
                    <a:pt x="1058387" y="2832431"/>
                  </a:cubicBezTo>
                  <a:cubicBezTo>
                    <a:pt x="1058489" y="2832310"/>
                    <a:pt x="1058564" y="2832212"/>
                    <a:pt x="1058620" y="2832147"/>
                  </a:cubicBezTo>
                  <a:cubicBezTo>
                    <a:pt x="1058643" y="2832115"/>
                    <a:pt x="1058666" y="2832086"/>
                    <a:pt x="1058680" y="2832068"/>
                  </a:cubicBezTo>
                  <a:cubicBezTo>
                    <a:pt x="1058690" y="2832059"/>
                    <a:pt x="1058694" y="2832049"/>
                    <a:pt x="1058699" y="2832045"/>
                  </a:cubicBezTo>
                  <a:cubicBezTo>
                    <a:pt x="1058703" y="2832040"/>
                    <a:pt x="1058703" y="2832040"/>
                    <a:pt x="1058708" y="2832035"/>
                  </a:cubicBezTo>
                  <a:cubicBezTo>
                    <a:pt x="1058708" y="2832035"/>
                    <a:pt x="1058708" y="2832031"/>
                    <a:pt x="1053260" y="2827671"/>
                  </a:cubicBezTo>
                  <a:cubicBezTo>
                    <a:pt x="1047811" y="2823312"/>
                    <a:pt x="1047811" y="2823312"/>
                    <a:pt x="1047811" y="2823312"/>
                  </a:cubicBezTo>
                  <a:cubicBezTo>
                    <a:pt x="1047811" y="2823312"/>
                    <a:pt x="1047811" y="2823312"/>
                    <a:pt x="1047811" y="2823312"/>
                  </a:cubicBezTo>
                  <a:cubicBezTo>
                    <a:pt x="1047811" y="2823312"/>
                    <a:pt x="1047807" y="2823316"/>
                    <a:pt x="1047807" y="2823321"/>
                  </a:cubicBezTo>
                  <a:cubicBezTo>
                    <a:pt x="1047798" y="2823330"/>
                    <a:pt x="1047784" y="2823349"/>
                    <a:pt x="1047765" y="2823372"/>
                  </a:cubicBezTo>
                  <a:cubicBezTo>
                    <a:pt x="1047723" y="2823419"/>
                    <a:pt x="1047663" y="2823498"/>
                    <a:pt x="1047579" y="2823600"/>
                  </a:cubicBezTo>
                  <a:cubicBezTo>
                    <a:pt x="1047407" y="2823809"/>
                    <a:pt x="1047146" y="2824126"/>
                    <a:pt x="1046793" y="2824549"/>
                  </a:cubicBezTo>
                  <a:cubicBezTo>
                    <a:pt x="1046090" y="2825391"/>
                    <a:pt x="1045025" y="2826652"/>
                    <a:pt x="1043601" y="2828285"/>
                  </a:cubicBezTo>
                  <a:cubicBezTo>
                    <a:pt x="1040753" y="2831547"/>
                    <a:pt x="1036482" y="2836293"/>
                    <a:pt x="1030843" y="2842146"/>
                  </a:cubicBezTo>
                  <a:cubicBezTo>
                    <a:pt x="1019560" y="2853861"/>
                    <a:pt x="1002820" y="2870006"/>
                    <a:pt x="981069" y="2887635"/>
                  </a:cubicBezTo>
                  <a:cubicBezTo>
                    <a:pt x="937529" y="2922916"/>
                    <a:pt x="874071" y="2964004"/>
                    <a:pt x="794227" y="2987509"/>
                  </a:cubicBezTo>
                  <a:lnTo>
                    <a:pt x="798172" y="3000900"/>
                  </a:lnTo>
                  <a:close/>
                  <a:moveTo>
                    <a:pt x="1058894" y="2831789"/>
                  </a:moveTo>
                  <a:lnTo>
                    <a:pt x="1160737" y="2692464"/>
                  </a:lnTo>
                  <a:lnTo>
                    <a:pt x="1149468" y="2684224"/>
                  </a:lnTo>
                  <a:lnTo>
                    <a:pt x="1047625" y="2823553"/>
                  </a:lnTo>
                  <a:lnTo>
                    <a:pt x="1058894" y="2831789"/>
                  </a:lnTo>
                  <a:close/>
                  <a:moveTo>
                    <a:pt x="1148416" y="2690357"/>
                  </a:moveTo>
                  <a:lnTo>
                    <a:pt x="1278450" y="3122041"/>
                  </a:lnTo>
                  <a:lnTo>
                    <a:pt x="1291812" y="3118017"/>
                  </a:lnTo>
                  <a:lnTo>
                    <a:pt x="1161784" y="2686332"/>
                  </a:lnTo>
                  <a:lnTo>
                    <a:pt x="1148416" y="2690357"/>
                  </a:lnTo>
                  <a:close/>
                  <a:moveTo>
                    <a:pt x="2073141" y="2695782"/>
                  </a:moveTo>
                  <a:lnTo>
                    <a:pt x="2090835" y="2697345"/>
                  </a:lnTo>
                  <a:lnTo>
                    <a:pt x="2092064" y="2683438"/>
                  </a:lnTo>
                  <a:lnTo>
                    <a:pt x="2074365" y="2681879"/>
                  </a:lnTo>
                  <a:lnTo>
                    <a:pt x="2073141" y="2695782"/>
                  </a:lnTo>
                  <a:close/>
                  <a:moveTo>
                    <a:pt x="2087216" y="2684843"/>
                  </a:moveTo>
                  <a:lnTo>
                    <a:pt x="2051576" y="2712047"/>
                  </a:lnTo>
                  <a:lnTo>
                    <a:pt x="2060049" y="2723139"/>
                  </a:lnTo>
                  <a:lnTo>
                    <a:pt x="2095683" y="2695940"/>
                  </a:lnTo>
                  <a:lnTo>
                    <a:pt x="2087216" y="2684843"/>
                  </a:lnTo>
                  <a:close/>
                  <a:moveTo>
                    <a:pt x="2055815" y="2717593"/>
                  </a:moveTo>
                  <a:cubicBezTo>
                    <a:pt x="2050487" y="2713080"/>
                    <a:pt x="2050487" y="2713085"/>
                    <a:pt x="2050483" y="2713090"/>
                  </a:cubicBezTo>
                  <a:cubicBezTo>
                    <a:pt x="2050483" y="2713090"/>
                    <a:pt x="2050478" y="2713094"/>
                    <a:pt x="2050478" y="2713094"/>
                  </a:cubicBezTo>
                  <a:cubicBezTo>
                    <a:pt x="2050473" y="2713099"/>
                    <a:pt x="2050469" y="2713103"/>
                    <a:pt x="2050464" y="2713108"/>
                  </a:cubicBezTo>
                  <a:cubicBezTo>
                    <a:pt x="2050455" y="2713122"/>
                    <a:pt x="2050446" y="2713132"/>
                    <a:pt x="2050431" y="2713145"/>
                  </a:cubicBezTo>
                  <a:cubicBezTo>
                    <a:pt x="2050408" y="2713178"/>
                    <a:pt x="2050380" y="2713215"/>
                    <a:pt x="2050343" y="2713257"/>
                  </a:cubicBezTo>
                  <a:cubicBezTo>
                    <a:pt x="2050269" y="2713350"/>
                    <a:pt x="2050171" y="2713466"/>
                    <a:pt x="2050050" y="2713620"/>
                  </a:cubicBezTo>
                  <a:cubicBezTo>
                    <a:pt x="2049813" y="2713918"/>
                    <a:pt x="2049492" y="2714341"/>
                    <a:pt x="2049096" y="2714876"/>
                  </a:cubicBezTo>
                  <a:cubicBezTo>
                    <a:pt x="2048310" y="2715946"/>
                    <a:pt x="2047240" y="2717486"/>
                    <a:pt x="2046035" y="2719455"/>
                  </a:cubicBezTo>
                  <a:cubicBezTo>
                    <a:pt x="2043625" y="2723386"/>
                    <a:pt x="2040633" y="2729071"/>
                    <a:pt x="2038228" y="2736213"/>
                  </a:cubicBezTo>
                  <a:cubicBezTo>
                    <a:pt x="2033398" y="2750572"/>
                    <a:pt x="2030955" y="2770787"/>
                    <a:pt x="2040265" y="2794088"/>
                  </a:cubicBezTo>
                  <a:lnTo>
                    <a:pt x="2053228" y="2788910"/>
                  </a:lnTo>
                  <a:cubicBezTo>
                    <a:pt x="2045374" y="2769261"/>
                    <a:pt x="2047468" y="2752526"/>
                    <a:pt x="2051460" y="2740666"/>
                  </a:cubicBezTo>
                  <a:cubicBezTo>
                    <a:pt x="2053465" y="2734701"/>
                    <a:pt x="2055959" y="2729965"/>
                    <a:pt x="2057932" y="2726750"/>
                  </a:cubicBezTo>
                  <a:cubicBezTo>
                    <a:pt x="2058918" y="2725145"/>
                    <a:pt x="2059765" y="2723930"/>
                    <a:pt x="2060342" y="2723139"/>
                  </a:cubicBezTo>
                  <a:cubicBezTo>
                    <a:pt x="2060635" y="2722748"/>
                    <a:pt x="2060854" y="2722460"/>
                    <a:pt x="2060993" y="2722283"/>
                  </a:cubicBezTo>
                  <a:cubicBezTo>
                    <a:pt x="2061063" y="2722200"/>
                    <a:pt x="2061110" y="2722139"/>
                    <a:pt x="2061133" y="2722111"/>
                  </a:cubicBezTo>
                  <a:cubicBezTo>
                    <a:pt x="2061147" y="2722092"/>
                    <a:pt x="2061156" y="2722088"/>
                    <a:pt x="2061156" y="2722083"/>
                  </a:cubicBezTo>
                  <a:cubicBezTo>
                    <a:pt x="2061156" y="2722083"/>
                    <a:pt x="2061151" y="2722088"/>
                    <a:pt x="2061151" y="2722088"/>
                  </a:cubicBezTo>
                  <a:cubicBezTo>
                    <a:pt x="2061151" y="2722092"/>
                    <a:pt x="2061147" y="2722092"/>
                    <a:pt x="2061147" y="2722097"/>
                  </a:cubicBezTo>
                  <a:cubicBezTo>
                    <a:pt x="2061147" y="2722097"/>
                    <a:pt x="2061142" y="2722102"/>
                    <a:pt x="2061142" y="2722102"/>
                  </a:cubicBezTo>
                  <a:cubicBezTo>
                    <a:pt x="2061142" y="2722102"/>
                    <a:pt x="2061137" y="2722106"/>
                    <a:pt x="2055815" y="2717593"/>
                  </a:cubicBezTo>
                  <a:close/>
                  <a:moveTo>
                    <a:pt x="2040265" y="2794093"/>
                  </a:moveTo>
                  <a:cubicBezTo>
                    <a:pt x="2049780" y="2817868"/>
                    <a:pt x="2067665" y="2829849"/>
                    <a:pt x="2082856" y="2835790"/>
                  </a:cubicBezTo>
                  <a:cubicBezTo>
                    <a:pt x="2090426" y="2838754"/>
                    <a:pt x="2097387" y="2840252"/>
                    <a:pt x="2102467" y="2841015"/>
                  </a:cubicBezTo>
                  <a:cubicBezTo>
                    <a:pt x="2105012" y="2841397"/>
                    <a:pt x="2107106" y="2841597"/>
                    <a:pt x="2108595" y="2841704"/>
                  </a:cubicBezTo>
                  <a:cubicBezTo>
                    <a:pt x="2109335" y="2841755"/>
                    <a:pt x="2109930" y="2841783"/>
                    <a:pt x="2110353" y="2841797"/>
                  </a:cubicBezTo>
                  <a:cubicBezTo>
                    <a:pt x="2110563" y="2841806"/>
                    <a:pt x="2110730" y="2841811"/>
                    <a:pt x="2110856" y="2841815"/>
                  </a:cubicBezTo>
                  <a:cubicBezTo>
                    <a:pt x="2110921" y="2841815"/>
                    <a:pt x="2110968" y="2841815"/>
                    <a:pt x="2111009" y="2841815"/>
                  </a:cubicBezTo>
                  <a:cubicBezTo>
                    <a:pt x="2111028" y="2841815"/>
                    <a:pt x="2111047" y="2841815"/>
                    <a:pt x="2111061" y="2841815"/>
                  </a:cubicBezTo>
                  <a:cubicBezTo>
                    <a:pt x="2111065" y="2841815"/>
                    <a:pt x="2111075" y="2841815"/>
                    <a:pt x="2111079" y="2841815"/>
                  </a:cubicBezTo>
                  <a:cubicBezTo>
                    <a:pt x="2111084" y="2841815"/>
                    <a:pt x="2111084" y="2841815"/>
                    <a:pt x="2111089" y="2841815"/>
                  </a:cubicBezTo>
                  <a:cubicBezTo>
                    <a:pt x="2111089" y="2841815"/>
                    <a:pt x="2111093" y="2841815"/>
                    <a:pt x="2111144" y="2834841"/>
                  </a:cubicBezTo>
                  <a:cubicBezTo>
                    <a:pt x="2111195" y="2827862"/>
                    <a:pt x="2111195" y="2827862"/>
                    <a:pt x="2111200" y="2827862"/>
                  </a:cubicBezTo>
                  <a:cubicBezTo>
                    <a:pt x="2111200" y="2827862"/>
                    <a:pt x="2111205" y="2827862"/>
                    <a:pt x="2111205" y="2827862"/>
                  </a:cubicBezTo>
                  <a:cubicBezTo>
                    <a:pt x="2111210" y="2827862"/>
                    <a:pt x="2111210" y="2827862"/>
                    <a:pt x="2111210" y="2827862"/>
                  </a:cubicBezTo>
                  <a:cubicBezTo>
                    <a:pt x="2111214" y="2827862"/>
                    <a:pt x="2111214" y="2827862"/>
                    <a:pt x="2111210" y="2827862"/>
                  </a:cubicBezTo>
                  <a:cubicBezTo>
                    <a:pt x="2111205" y="2827862"/>
                    <a:pt x="2111186" y="2827862"/>
                    <a:pt x="2111163" y="2827857"/>
                  </a:cubicBezTo>
                  <a:cubicBezTo>
                    <a:pt x="2111107" y="2827857"/>
                    <a:pt x="2111009" y="2827857"/>
                    <a:pt x="2110870" y="2827848"/>
                  </a:cubicBezTo>
                  <a:cubicBezTo>
                    <a:pt x="2110591" y="2827839"/>
                    <a:pt x="2110153" y="2827820"/>
                    <a:pt x="2109572" y="2827778"/>
                  </a:cubicBezTo>
                  <a:cubicBezTo>
                    <a:pt x="2108413" y="2827694"/>
                    <a:pt x="2106683" y="2827531"/>
                    <a:pt x="2104538" y="2827211"/>
                  </a:cubicBezTo>
                  <a:cubicBezTo>
                    <a:pt x="2100229" y="2826564"/>
                    <a:pt x="2094320" y="2825294"/>
                    <a:pt x="2087941" y="2822795"/>
                  </a:cubicBezTo>
                  <a:cubicBezTo>
                    <a:pt x="2075230" y="2817821"/>
                    <a:pt x="2060919" y="2808130"/>
                    <a:pt x="2053223" y="2788905"/>
                  </a:cubicBezTo>
                  <a:lnTo>
                    <a:pt x="2040265" y="2794093"/>
                  </a:lnTo>
                  <a:close/>
                  <a:moveTo>
                    <a:pt x="2112224" y="2841736"/>
                  </a:moveTo>
                  <a:lnTo>
                    <a:pt x="2382154" y="2799518"/>
                  </a:lnTo>
                  <a:lnTo>
                    <a:pt x="2379995" y="2785727"/>
                  </a:lnTo>
                  <a:lnTo>
                    <a:pt x="2110065" y="2827946"/>
                  </a:lnTo>
                  <a:lnTo>
                    <a:pt x="2112224" y="2841736"/>
                  </a:lnTo>
                  <a:close/>
                  <a:moveTo>
                    <a:pt x="2374258" y="2794107"/>
                  </a:moveTo>
                  <a:lnTo>
                    <a:pt x="2390198" y="2867233"/>
                  </a:lnTo>
                  <a:lnTo>
                    <a:pt x="2403835" y="2864260"/>
                  </a:lnTo>
                  <a:lnTo>
                    <a:pt x="2387895" y="2791134"/>
                  </a:lnTo>
                  <a:lnTo>
                    <a:pt x="2374258" y="2794107"/>
                  </a:lnTo>
                  <a:close/>
                  <a:moveTo>
                    <a:pt x="2390235" y="2867400"/>
                  </a:moveTo>
                  <a:cubicBezTo>
                    <a:pt x="2399895" y="2906958"/>
                    <a:pt x="2417184" y="2936027"/>
                    <a:pt x="2432109" y="2955238"/>
                  </a:cubicBezTo>
                  <a:cubicBezTo>
                    <a:pt x="2439572" y="2964841"/>
                    <a:pt x="2446449" y="2971993"/>
                    <a:pt x="2451502" y="2976771"/>
                  </a:cubicBezTo>
                  <a:cubicBezTo>
                    <a:pt x="2454028" y="2979158"/>
                    <a:pt x="2456104" y="2980958"/>
                    <a:pt x="2457569" y="2982177"/>
                  </a:cubicBezTo>
                  <a:cubicBezTo>
                    <a:pt x="2458300" y="2982787"/>
                    <a:pt x="2458881" y="2983252"/>
                    <a:pt x="2459291" y="2983573"/>
                  </a:cubicBezTo>
                  <a:cubicBezTo>
                    <a:pt x="2459495" y="2983736"/>
                    <a:pt x="2459658" y="2983862"/>
                    <a:pt x="2459774" y="2983950"/>
                  </a:cubicBezTo>
                  <a:cubicBezTo>
                    <a:pt x="2459835" y="2983997"/>
                    <a:pt x="2459882" y="2984029"/>
                    <a:pt x="2459914" y="2984057"/>
                  </a:cubicBezTo>
                  <a:cubicBezTo>
                    <a:pt x="2459933" y="2984071"/>
                    <a:pt x="2459947" y="2984080"/>
                    <a:pt x="2459960" y="2984090"/>
                  </a:cubicBezTo>
                  <a:cubicBezTo>
                    <a:pt x="2459965" y="2984094"/>
                    <a:pt x="2459970" y="2984099"/>
                    <a:pt x="2459974" y="2984104"/>
                  </a:cubicBezTo>
                  <a:cubicBezTo>
                    <a:pt x="2459979" y="2984104"/>
                    <a:pt x="2459984" y="2984108"/>
                    <a:pt x="2459984" y="2984108"/>
                  </a:cubicBezTo>
                  <a:cubicBezTo>
                    <a:pt x="2459984" y="2984108"/>
                    <a:pt x="2459988" y="2984113"/>
                    <a:pt x="2464148" y="2978506"/>
                  </a:cubicBezTo>
                  <a:cubicBezTo>
                    <a:pt x="2468303" y="2972900"/>
                    <a:pt x="2468307" y="2972905"/>
                    <a:pt x="2468307" y="2972905"/>
                  </a:cubicBezTo>
                  <a:cubicBezTo>
                    <a:pt x="2468307" y="2972905"/>
                    <a:pt x="2468312" y="2972905"/>
                    <a:pt x="2468312" y="2972905"/>
                  </a:cubicBezTo>
                  <a:cubicBezTo>
                    <a:pt x="2468312" y="2972909"/>
                    <a:pt x="2468312" y="2972909"/>
                    <a:pt x="2468312" y="2972909"/>
                  </a:cubicBezTo>
                  <a:cubicBezTo>
                    <a:pt x="2468317" y="2972909"/>
                    <a:pt x="2468312" y="2972905"/>
                    <a:pt x="2468307" y="2972905"/>
                  </a:cubicBezTo>
                  <a:cubicBezTo>
                    <a:pt x="2468294" y="2972895"/>
                    <a:pt x="2468275" y="2972877"/>
                    <a:pt x="2468238" y="2972853"/>
                  </a:cubicBezTo>
                  <a:cubicBezTo>
                    <a:pt x="2468173" y="2972802"/>
                    <a:pt x="2468061" y="2972714"/>
                    <a:pt x="2467907" y="2972593"/>
                  </a:cubicBezTo>
                  <a:cubicBezTo>
                    <a:pt x="2467600" y="2972351"/>
                    <a:pt x="2467121" y="2971974"/>
                    <a:pt x="2466498" y="2971448"/>
                  </a:cubicBezTo>
                  <a:cubicBezTo>
                    <a:pt x="2465241" y="2970406"/>
                    <a:pt x="2463394" y="2968801"/>
                    <a:pt x="2461091" y="2966628"/>
                  </a:cubicBezTo>
                  <a:cubicBezTo>
                    <a:pt x="2456490" y="2962278"/>
                    <a:pt x="2450106" y="2955648"/>
                    <a:pt x="2443132" y="2946673"/>
                  </a:cubicBezTo>
                  <a:cubicBezTo>
                    <a:pt x="2429188" y="2928727"/>
                    <a:pt x="2412908" y="2901411"/>
                    <a:pt x="2403798" y="2864092"/>
                  </a:cubicBezTo>
                  <a:lnTo>
                    <a:pt x="2390235" y="2867400"/>
                  </a:lnTo>
                  <a:close/>
                  <a:moveTo>
                    <a:pt x="2459858" y="2984015"/>
                  </a:moveTo>
                  <a:cubicBezTo>
                    <a:pt x="2504073" y="3018436"/>
                    <a:pt x="2548315" y="3029295"/>
                    <a:pt x="2581558" y="3031496"/>
                  </a:cubicBezTo>
                  <a:cubicBezTo>
                    <a:pt x="2598159" y="3032594"/>
                    <a:pt x="2612010" y="3031538"/>
                    <a:pt x="2621758" y="3030193"/>
                  </a:cubicBezTo>
                  <a:cubicBezTo>
                    <a:pt x="2626633" y="3029518"/>
                    <a:pt x="2630490" y="3028774"/>
                    <a:pt x="2633161" y="3028188"/>
                  </a:cubicBezTo>
                  <a:cubicBezTo>
                    <a:pt x="2634496" y="3027895"/>
                    <a:pt x="2635534" y="3027639"/>
                    <a:pt x="2636260" y="3027457"/>
                  </a:cubicBezTo>
                  <a:cubicBezTo>
                    <a:pt x="2636618" y="3027364"/>
                    <a:pt x="2636902" y="3027285"/>
                    <a:pt x="2637102" y="3027229"/>
                  </a:cubicBezTo>
                  <a:cubicBezTo>
                    <a:pt x="2637204" y="3027206"/>
                    <a:pt x="2637283" y="3027183"/>
                    <a:pt x="2637344" y="3027164"/>
                  </a:cubicBezTo>
                  <a:cubicBezTo>
                    <a:pt x="2637372" y="3027155"/>
                    <a:pt x="2637395" y="3027150"/>
                    <a:pt x="2637414" y="3027145"/>
                  </a:cubicBezTo>
                  <a:cubicBezTo>
                    <a:pt x="2637423" y="3027141"/>
                    <a:pt x="2637432" y="3027141"/>
                    <a:pt x="2637442" y="3027136"/>
                  </a:cubicBezTo>
                  <a:cubicBezTo>
                    <a:pt x="2637442" y="3027136"/>
                    <a:pt x="2637446" y="3027136"/>
                    <a:pt x="2637451" y="3027136"/>
                  </a:cubicBezTo>
                  <a:cubicBezTo>
                    <a:pt x="2637451" y="3027131"/>
                    <a:pt x="2637456" y="3027131"/>
                    <a:pt x="2635506" y="3020432"/>
                  </a:cubicBezTo>
                  <a:cubicBezTo>
                    <a:pt x="2633552" y="3013732"/>
                    <a:pt x="2633557" y="3013732"/>
                    <a:pt x="2633557" y="3013732"/>
                  </a:cubicBezTo>
                  <a:cubicBezTo>
                    <a:pt x="2633557" y="3013727"/>
                    <a:pt x="2633561" y="3013727"/>
                    <a:pt x="2633561" y="3013727"/>
                  </a:cubicBezTo>
                  <a:cubicBezTo>
                    <a:pt x="2633561" y="3013727"/>
                    <a:pt x="2633561" y="3013727"/>
                    <a:pt x="2633561" y="3013727"/>
                  </a:cubicBezTo>
                  <a:cubicBezTo>
                    <a:pt x="2633561" y="3013727"/>
                    <a:pt x="2633552" y="3013732"/>
                    <a:pt x="2633543" y="3013732"/>
                  </a:cubicBezTo>
                  <a:cubicBezTo>
                    <a:pt x="2633519" y="3013741"/>
                    <a:pt x="2633473" y="3013755"/>
                    <a:pt x="2633413" y="3013769"/>
                  </a:cubicBezTo>
                  <a:cubicBezTo>
                    <a:pt x="2633282" y="3013806"/>
                    <a:pt x="2633073" y="3013862"/>
                    <a:pt x="2632789" y="3013937"/>
                  </a:cubicBezTo>
                  <a:cubicBezTo>
                    <a:pt x="2632217" y="3014081"/>
                    <a:pt x="2631333" y="3014299"/>
                    <a:pt x="2630165" y="3014555"/>
                  </a:cubicBezTo>
                  <a:cubicBezTo>
                    <a:pt x="2627824" y="3015072"/>
                    <a:pt x="2624330" y="3015746"/>
                    <a:pt x="2619850" y="3016365"/>
                  </a:cubicBezTo>
                  <a:cubicBezTo>
                    <a:pt x="2610880" y="3017603"/>
                    <a:pt x="2597987" y="3018599"/>
                    <a:pt x="2582480" y="3017570"/>
                  </a:cubicBezTo>
                  <a:cubicBezTo>
                    <a:pt x="2551502" y="3015519"/>
                    <a:pt x="2510070" y="3005413"/>
                    <a:pt x="2468433" y="2972998"/>
                  </a:cubicBezTo>
                  <a:lnTo>
                    <a:pt x="2459858" y="2984015"/>
                  </a:lnTo>
                  <a:close/>
                  <a:moveTo>
                    <a:pt x="2628611" y="3021516"/>
                  </a:moveTo>
                  <a:lnTo>
                    <a:pt x="2640359" y="3096345"/>
                  </a:lnTo>
                  <a:lnTo>
                    <a:pt x="2654149" y="3094181"/>
                  </a:lnTo>
                  <a:lnTo>
                    <a:pt x="2642397" y="3019348"/>
                  </a:lnTo>
                  <a:lnTo>
                    <a:pt x="2628611" y="3021516"/>
                  </a:lnTo>
                  <a:close/>
                  <a:moveTo>
                    <a:pt x="2647054" y="3102240"/>
                  </a:moveTo>
                  <a:cubicBezTo>
                    <a:pt x="2693572" y="3103575"/>
                    <a:pt x="2758267" y="3096745"/>
                    <a:pt x="2811015" y="3089664"/>
                  </a:cubicBezTo>
                  <a:cubicBezTo>
                    <a:pt x="2837456" y="3086114"/>
                    <a:pt x="2861017" y="3082480"/>
                    <a:pt x="2877966" y="3079735"/>
                  </a:cubicBezTo>
                  <a:cubicBezTo>
                    <a:pt x="2886444" y="3078362"/>
                    <a:pt x="2893269" y="3077213"/>
                    <a:pt x="2897982" y="3076404"/>
                  </a:cubicBezTo>
                  <a:cubicBezTo>
                    <a:pt x="2900337" y="3075999"/>
                    <a:pt x="2902165" y="3075678"/>
                    <a:pt x="2903403" y="3075464"/>
                  </a:cubicBezTo>
                  <a:cubicBezTo>
                    <a:pt x="2904022" y="3075352"/>
                    <a:pt x="2904496" y="3075268"/>
                    <a:pt x="2904817" y="3075212"/>
                  </a:cubicBezTo>
                  <a:cubicBezTo>
                    <a:pt x="2904976" y="3075184"/>
                    <a:pt x="2905097" y="3075161"/>
                    <a:pt x="2905175" y="3075147"/>
                  </a:cubicBezTo>
                  <a:cubicBezTo>
                    <a:pt x="2905217" y="3075138"/>
                    <a:pt x="2905250" y="3075133"/>
                    <a:pt x="2905269" y="3075128"/>
                  </a:cubicBezTo>
                  <a:cubicBezTo>
                    <a:pt x="2905283" y="3075128"/>
                    <a:pt x="2905287" y="3075128"/>
                    <a:pt x="2905296" y="3075128"/>
                  </a:cubicBezTo>
                  <a:cubicBezTo>
                    <a:pt x="2905296" y="3075124"/>
                    <a:pt x="2905301" y="3075124"/>
                    <a:pt x="2905301" y="3075124"/>
                  </a:cubicBezTo>
                  <a:cubicBezTo>
                    <a:pt x="2905301" y="3075124"/>
                    <a:pt x="2905306" y="3075124"/>
                    <a:pt x="2904068" y="3068256"/>
                  </a:cubicBezTo>
                  <a:cubicBezTo>
                    <a:pt x="2902835" y="3061385"/>
                    <a:pt x="2902835" y="3061385"/>
                    <a:pt x="2902835" y="3061385"/>
                  </a:cubicBezTo>
                  <a:cubicBezTo>
                    <a:pt x="2902835" y="3061389"/>
                    <a:pt x="2902830" y="3061389"/>
                    <a:pt x="2902830" y="3061389"/>
                  </a:cubicBezTo>
                  <a:cubicBezTo>
                    <a:pt x="2902826" y="3061389"/>
                    <a:pt x="2902816" y="3061389"/>
                    <a:pt x="2902807" y="3061389"/>
                  </a:cubicBezTo>
                  <a:cubicBezTo>
                    <a:pt x="2902789" y="3061394"/>
                    <a:pt x="2902761" y="3061398"/>
                    <a:pt x="2902724" y="3061408"/>
                  </a:cubicBezTo>
                  <a:cubicBezTo>
                    <a:pt x="2902644" y="3061422"/>
                    <a:pt x="2902528" y="3061440"/>
                    <a:pt x="2902375" y="3061468"/>
                  </a:cubicBezTo>
                  <a:cubicBezTo>
                    <a:pt x="2902063" y="3061524"/>
                    <a:pt x="2901598" y="3061608"/>
                    <a:pt x="2900988" y="3061715"/>
                  </a:cubicBezTo>
                  <a:cubicBezTo>
                    <a:pt x="2899764" y="3061929"/>
                    <a:pt x="2897954" y="3062245"/>
                    <a:pt x="2895619" y="3062645"/>
                  </a:cubicBezTo>
                  <a:cubicBezTo>
                    <a:pt x="2890948" y="3063446"/>
                    <a:pt x="2884164" y="3064590"/>
                    <a:pt x="2875733" y="3065958"/>
                  </a:cubicBezTo>
                  <a:cubicBezTo>
                    <a:pt x="2858877" y="3068685"/>
                    <a:pt x="2835446" y="3072300"/>
                    <a:pt x="2809158" y="3075831"/>
                  </a:cubicBezTo>
                  <a:cubicBezTo>
                    <a:pt x="2756443" y="3082908"/>
                    <a:pt x="2692734" y="3089584"/>
                    <a:pt x="2647454" y="3088286"/>
                  </a:cubicBezTo>
                  <a:lnTo>
                    <a:pt x="2647054" y="3102240"/>
                  </a:lnTo>
                  <a:close/>
                  <a:moveTo>
                    <a:pt x="2904068" y="3068256"/>
                  </a:moveTo>
                  <a:cubicBezTo>
                    <a:pt x="2905334" y="3075119"/>
                    <a:pt x="2905334" y="3075119"/>
                    <a:pt x="2905334" y="3075119"/>
                  </a:cubicBezTo>
                  <a:cubicBezTo>
                    <a:pt x="2905338" y="3075119"/>
                    <a:pt x="2905338" y="3075119"/>
                    <a:pt x="2905343" y="3075119"/>
                  </a:cubicBezTo>
                  <a:cubicBezTo>
                    <a:pt x="2905348" y="3075115"/>
                    <a:pt x="2905352" y="3075115"/>
                    <a:pt x="2905361" y="3075115"/>
                  </a:cubicBezTo>
                  <a:cubicBezTo>
                    <a:pt x="2905380" y="3075110"/>
                    <a:pt x="2905408" y="3075105"/>
                    <a:pt x="2905441" y="3075101"/>
                  </a:cubicBezTo>
                  <a:cubicBezTo>
                    <a:pt x="2905511" y="3075087"/>
                    <a:pt x="2905608" y="3075068"/>
                    <a:pt x="2905734" y="3075045"/>
                  </a:cubicBezTo>
                  <a:cubicBezTo>
                    <a:pt x="2905994" y="3074994"/>
                    <a:pt x="2906371" y="3074924"/>
                    <a:pt x="2906864" y="3074826"/>
                  </a:cubicBezTo>
                  <a:cubicBezTo>
                    <a:pt x="2907855" y="3074635"/>
                    <a:pt x="2909316" y="3074347"/>
                    <a:pt x="2911210" y="3073956"/>
                  </a:cubicBezTo>
                  <a:cubicBezTo>
                    <a:pt x="2915006" y="3073179"/>
                    <a:pt x="2920557" y="3071997"/>
                    <a:pt x="2927620" y="3070374"/>
                  </a:cubicBezTo>
                  <a:cubicBezTo>
                    <a:pt x="2941745" y="3067131"/>
                    <a:pt x="2961929" y="3062124"/>
                    <a:pt x="2986234" y="3055075"/>
                  </a:cubicBezTo>
                  <a:cubicBezTo>
                    <a:pt x="3034822" y="3040978"/>
                    <a:pt x="3099988" y="3018659"/>
                    <a:pt x="3166186" y="2985778"/>
                  </a:cubicBezTo>
                  <a:lnTo>
                    <a:pt x="3159975" y="2973282"/>
                  </a:lnTo>
                  <a:cubicBezTo>
                    <a:pt x="3094740" y="3005678"/>
                    <a:pt x="3030402" y="3027722"/>
                    <a:pt x="2982345" y="3041671"/>
                  </a:cubicBezTo>
                  <a:cubicBezTo>
                    <a:pt x="2958323" y="3048636"/>
                    <a:pt x="2938400" y="3053577"/>
                    <a:pt x="2924498" y="3056769"/>
                  </a:cubicBezTo>
                  <a:cubicBezTo>
                    <a:pt x="2917547" y="3058365"/>
                    <a:pt x="2912099" y="3059523"/>
                    <a:pt x="2908405" y="3060282"/>
                  </a:cubicBezTo>
                  <a:cubicBezTo>
                    <a:pt x="2906557" y="3060664"/>
                    <a:pt x="2905148" y="3060943"/>
                    <a:pt x="2904203" y="3061124"/>
                  </a:cubicBezTo>
                  <a:cubicBezTo>
                    <a:pt x="2903733" y="3061217"/>
                    <a:pt x="2903380" y="3061282"/>
                    <a:pt x="2903142" y="3061329"/>
                  </a:cubicBezTo>
                  <a:cubicBezTo>
                    <a:pt x="2903026" y="3061352"/>
                    <a:pt x="2902942" y="3061366"/>
                    <a:pt x="2902886" y="3061375"/>
                  </a:cubicBezTo>
                  <a:cubicBezTo>
                    <a:pt x="2902858" y="3061385"/>
                    <a:pt x="2902835" y="3061385"/>
                    <a:pt x="2902821" y="3061389"/>
                  </a:cubicBezTo>
                  <a:cubicBezTo>
                    <a:pt x="2902816" y="3061389"/>
                    <a:pt x="2902812" y="3061389"/>
                    <a:pt x="2902812" y="3061389"/>
                  </a:cubicBezTo>
                  <a:cubicBezTo>
                    <a:pt x="2902807" y="3061389"/>
                    <a:pt x="2902807" y="3061394"/>
                    <a:pt x="2902807" y="3061394"/>
                  </a:cubicBezTo>
                  <a:cubicBezTo>
                    <a:pt x="2902807" y="3061394"/>
                    <a:pt x="2902807" y="3061394"/>
                    <a:pt x="2904068" y="3068256"/>
                  </a:cubicBezTo>
                  <a:close/>
                  <a:moveTo>
                    <a:pt x="3166186" y="2985778"/>
                  </a:moveTo>
                  <a:cubicBezTo>
                    <a:pt x="3299383" y="2919627"/>
                    <a:pt x="3393958" y="2791813"/>
                    <a:pt x="3426346" y="2698578"/>
                  </a:cubicBezTo>
                  <a:lnTo>
                    <a:pt x="3413160" y="2694000"/>
                  </a:lnTo>
                  <a:cubicBezTo>
                    <a:pt x="3381875" y="2784066"/>
                    <a:pt x="3289640" y="2908879"/>
                    <a:pt x="3159975" y="2973282"/>
                  </a:cubicBezTo>
                  <a:lnTo>
                    <a:pt x="3166186" y="2985778"/>
                  </a:lnTo>
                  <a:close/>
                  <a:moveTo>
                    <a:pt x="3426346" y="2698583"/>
                  </a:moveTo>
                  <a:cubicBezTo>
                    <a:pt x="3458519" y="2606097"/>
                    <a:pt x="3467964" y="2535529"/>
                    <a:pt x="3469680" y="2442136"/>
                  </a:cubicBezTo>
                  <a:lnTo>
                    <a:pt x="3455722" y="2441880"/>
                  </a:lnTo>
                  <a:cubicBezTo>
                    <a:pt x="3454029" y="2534129"/>
                    <a:pt x="3444751" y="2603184"/>
                    <a:pt x="3413160" y="2693995"/>
                  </a:cubicBezTo>
                  <a:lnTo>
                    <a:pt x="3426346" y="2698583"/>
                  </a:lnTo>
                  <a:close/>
                  <a:moveTo>
                    <a:pt x="3469680" y="2442136"/>
                  </a:moveTo>
                  <a:cubicBezTo>
                    <a:pt x="3471397" y="2348566"/>
                    <a:pt x="3453945" y="2247850"/>
                    <a:pt x="3419445" y="2177017"/>
                  </a:cubicBezTo>
                  <a:lnTo>
                    <a:pt x="3406897" y="2183126"/>
                  </a:lnTo>
                  <a:cubicBezTo>
                    <a:pt x="3440159" y="2251427"/>
                    <a:pt x="3457416" y="2349808"/>
                    <a:pt x="3455722" y="2441880"/>
                  </a:cubicBezTo>
                  <a:lnTo>
                    <a:pt x="3469680" y="2442136"/>
                  </a:lnTo>
                  <a:close/>
                  <a:moveTo>
                    <a:pt x="2541806" y="2432794"/>
                  </a:moveTo>
                  <a:cubicBezTo>
                    <a:pt x="2540154" y="2426015"/>
                    <a:pt x="2540159" y="2426015"/>
                    <a:pt x="2540159" y="2426010"/>
                  </a:cubicBezTo>
                  <a:cubicBezTo>
                    <a:pt x="2540159" y="2426010"/>
                    <a:pt x="2540163" y="2426010"/>
                    <a:pt x="2540163" y="2426010"/>
                  </a:cubicBezTo>
                  <a:cubicBezTo>
                    <a:pt x="2540163" y="2426010"/>
                    <a:pt x="2540163" y="2426010"/>
                    <a:pt x="2540163" y="2426010"/>
                  </a:cubicBezTo>
                  <a:cubicBezTo>
                    <a:pt x="2540163" y="2426010"/>
                    <a:pt x="2540159" y="2426010"/>
                    <a:pt x="2540154" y="2426015"/>
                  </a:cubicBezTo>
                  <a:cubicBezTo>
                    <a:pt x="2540140" y="2426015"/>
                    <a:pt x="2540117" y="2426024"/>
                    <a:pt x="2540080" y="2426028"/>
                  </a:cubicBezTo>
                  <a:cubicBezTo>
                    <a:pt x="2540005" y="2426047"/>
                    <a:pt x="2539884" y="2426075"/>
                    <a:pt x="2539712" y="2426112"/>
                  </a:cubicBezTo>
                  <a:cubicBezTo>
                    <a:pt x="2539377" y="2426187"/>
                    <a:pt x="2538851" y="2426298"/>
                    <a:pt x="2538158" y="2426433"/>
                  </a:cubicBezTo>
                  <a:cubicBezTo>
                    <a:pt x="2536772" y="2426698"/>
                    <a:pt x="2534715" y="2427061"/>
                    <a:pt x="2532105" y="2427410"/>
                  </a:cubicBezTo>
                  <a:cubicBezTo>
                    <a:pt x="2526885" y="2428108"/>
                    <a:pt x="2519515" y="2428760"/>
                    <a:pt x="2510996" y="2428541"/>
                  </a:cubicBezTo>
                  <a:cubicBezTo>
                    <a:pt x="2493865" y="2428104"/>
                    <a:pt x="2472709" y="2424186"/>
                    <a:pt x="2454875" y="2410828"/>
                  </a:cubicBezTo>
                  <a:lnTo>
                    <a:pt x="2446505" y="2421999"/>
                  </a:lnTo>
                  <a:cubicBezTo>
                    <a:pt x="2467526" y="2437744"/>
                    <a:pt x="2491929" y="2442020"/>
                    <a:pt x="2510642" y="2442494"/>
                  </a:cubicBezTo>
                  <a:cubicBezTo>
                    <a:pt x="2520045" y="2442736"/>
                    <a:pt x="2528169" y="2442020"/>
                    <a:pt x="2533962" y="2441243"/>
                  </a:cubicBezTo>
                  <a:cubicBezTo>
                    <a:pt x="2536860" y="2440857"/>
                    <a:pt x="2539186" y="2440452"/>
                    <a:pt x="2540810" y="2440135"/>
                  </a:cubicBezTo>
                  <a:cubicBezTo>
                    <a:pt x="2541624" y="2439977"/>
                    <a:pt x="2542257" y="2439842"/>
                    <a:pt x="2542704" y="2439745"/>
                  </a:cubicBezTo>
                  <a:cubicBezTo>
                    <a:pt x="2542927" y="2439698"/>
                    <a:pt x="2543104" y="2439656"/>
                    <a:pt x="2543230" y="2439628"/>
                  </a:cubicBezTo>
                  <a:cubicBezTo>
                    <a:pt x="2543295" y="2439614"/>
                    <a:pt x="2543346" y="2439600"/>
                    <a:pt x="2543383" y="2439591"/>
                  </a:cubicBezTo>
                  <a:cubicBezTo>
                    <a:pt x="2543402" y="2439586"/>
                    <a:pt x="2543416" y="2439586"/>
                    <a:pt x="2543430" y="2439582"/>
                  </a:cubicBezTo>
                  <a:cubicBezTo>
                    <a:pt x="2543434" y="2439582"/>
                    <a:pt x="2543439" y="2439577"/>
                    <a:pt x="2543444" y="2439577"/>
                  </a:cubicBezTo>
                  <a:cubicBezTo>
                    <a:pt x="2543448" y="2439577"/>
                    <a:pt x="2543453" y="2439577"/>
                    <a:pt x="2543453" y="2439577"/>
                  </a:cubicBezTo>
                  <a:cubicBezTo>
                    <a:pt x="2543453" y="2439577"/>
                    <a:pt x="2543457" y="2439577"/>
                    <a:pt x="2541806" y="2432794"/>
                  </a:cubicBezTo>
                  <a:close/>
                  <a:moveTo>
                    <a:pt x="2454875" y="2410828"/>
                  </a:moveTo>
                  <a:cubicBezTo>
                    <a:pt x="2436325" y="2396931"/>
                    <a:pt x="2426019" y="2382652"/>
                    <a:pt x="2420366" y="2372044"/>
                  </a:cubicBezTo>
                  <a:cubicBezTo>
                    <a:pt x="2417533" y="2366726"/>
                    <a:pt x="2415858" y="2362305"/>
                    <a:pt x="2414899" y="2359290"/>
                  </a:cubicBezTo>
                  <a:cubicBezTo>
                    <a:pt x="2414425" y="2357778"/>
                    <a:pt x="2414127" y="2356625"/>
                    <a:pt x="2413950" y="2355880"/>
                  </a:cubicBezTo>
                  <a:cubicBezTo>
                    <a:pt x="2413866" y="2355508"/>
                    <a:pt x="2413811" y="2355243"/>
                    <a:pt x="2413783" y="2355085"/>
                  </a:cubicBezTo>
                  <a:cubicBezTo>
                    <a:pt x="2413764" y="2355010"/>
                    <a:pt x="2413755" y="2354959"/>
                    <a:pt x="2413755" y="2354940"/>
                  </a:cubicBezTo>
                  <a:cubicBezTo>
                    <a:pt x="2413750" y="2354926"/>
                    <a:pt x="2413750" y="2354926"/>
                    <a:pt x="2413750" y="2354931"/>
                  </a:cubicBezTo>
                  <a:cubicBezTo>
                    <a:pt x="2413750" y="2354931"/>
                    <a:pt x="2413750" y="2354936"/>
                    <a:pt x="2413755" y="2354940"/>
                  </a:cubicBezTo>
                  <a:cubicBezTo>
                    <a:pt x="2413755" y="2354945"/>
                    <a:pt x="2413755" y="2354950"/>
                    <a:pt x="2413755" y="2354950"/>
                  </a:cubicBezTo>
                  <a:cubicBezTo>
                    <a:pt x="2413755" y="2354954"/>
                    <a:pt x="2413755" y="2354954"/>
                    <a:pt x="2413755" y="2354959"/>
                  </a:cubicBezTo>
                  <a:cubicBezTo>
                    <a:pt x="2413755" y="2354959"/>
                    <a:pt x="2413755" y="2354964"/>
                    <a:pt x="2406864" y="2356062"/>
                  </a:cubicBezTo>
                  <a:cubicBezTo>
                    <a:pt x="2399973" y="2357160"/>
                    <a:pt x="2399973" y="2357160"/>
                    <a:pt x="2399973" y="2357164"/>
                  </a:cubicBezTo>
                  <a:cubicBezTo>
                    <a:pt x="2399973" y="2357169"/>
                    <a:pt x="2399973" y="2357169"/>
                    <a:pt x="2399973" y="2357173"/>
                  </a:cubicBezTo>
                  <a:cubicBezTo>
                    <a:pt x="2399978" y="2357178"/>
                    <a:pt x="2399978" y="2357188"/>
                    <a:pt x="2399978" y="2357192"/>
                  </a:cubicBezTo>
                  <a:cubicBezTo>
                    <a:pt x="2399978" y="2357206"/>
                    <a:pt x="2399983" y="2357220"/>
                    <a:pt x="2399987" y="2357239"/>
                  </a:cubicBezTo>
                  <a:cubicBezTo>
                    <a:pt x="2399992" y="2357271"/>
                    <a:pt x="2399997" y="2357313"/>
                    <a:pt x="2400006" y="2357364"/>
                  </a:cubicBezTo>
                  <a:cubicBezTo>
                    <a:pt x="2400025" y="2357462"/>
                    <a:pt x="2400048" y="2357592"/>
                    <a:pt x="2400081" y="2357750"/>
                  </a:cubicBezTo>
                  <a:cubicBezTo>
                    <a:pt x="2400141" y="2358067"/>
                    <a:pt x="2400229" y="2358500"/>
                    <a:pt x="2400355" y="2359039"/>
                  </a:cubicBezTo>
                  <a:cubicBezTo>
                    <a:pt x="2400606" y="2360119"/>
                    <a:pt x="2401002" y="2361631"/>
                    <a:pt x="2401597" y="2363506"/>
                  </a:cubicBezTo>
                  <a:cubicBezTo>
                    <a:pt x="2402784" y="2367261"/>
                    <a:pt x="2404780" y="2372472"/>
                    <a:pt x="2408046" y="2378604"/>
                  </a:cubicBezTo>
                  <a:cubicBezTo>
                    <a:pt x="2414597" y="2390896"/>
                    <a:pt x="2426205" y="2406790"/>
                    <a:pt x="2446505" y="2421999"/>
                  </a:cubicBezTo>
                  <a:lnTo>
                    <a:pt x="2454875" y="2410828"/>
                  </a:lnTo>
                  <a:close/>
                  <a:moveTo>
                    <a:pt x="2413713" y="2354717"/>
                  </a:moveTo>
                  <a:lnTo>
                    <a:pt x="2398113" y="2275207"/>
                  </a:lnTo>
                  <a:lnTo>
                    <a:pt x="2384415" y="2277892"/>
                  </a:lnTo>
                  <a:lnTo>
                    <a:pt x="2400015" y="2357406"/>
                  </a:lnTo>
                  <a:lnTo>
                    <a:pt x="2413713" y="2354717"/>
                  </a:lnTo>
                  <a:close/>
                  <a:moveTo>
                    <a:pt x="2396958" y="2272513"/>
                  </a:moveTo>
                  <a:lnTo>
                    <a:pt x="2384866" y="2255452"/>
                  </a:lnTo>
                  <a:lnTo>
                    <a:pt x="2373481" y="2263520"/>
                  </a:lnTo>
                  <a:lnTo>
                    <a:pt x="2385569" y="2280586"/>
                  </a:lnTo>
                  <a:lnTo>
                    <a:pt x="2396958" y="2272513"/>
                  </a:lnTo>
                  <a:close/>
                  <a:moveTo>
                    <a:pt x="2386015" y="2258109"/>
                  </a:moveTo>
                  <a:lnTo>
                    <a:pt x="2340875" y="2034245"/>
                  </a:lnTo>
                  <a:lnTo>
                    <a:pt x="2327192" y="2037004"/>
                  </a:lnTo>
                  <a:lnTo>
                    <a:pt x="2372332" y="2260868"/>
                  </a:lnTo>
                  <a:lnTo>
                    <a:pt x="2386015" y="2258109"/>
                  </a:lnTo>
                  <a:close/>
                  <a:moveTo>
                    <a:pt x="2330039" y="2041349"/>
                  </a:moveTo>
                  <a:lnTo>
                    <a:pt x="2835339" y="2393716"/>
                  </a:lnTo>
                  <a:lnTo>
                    <a:pt x="2843323" y="2382270"/>
                  </a:lnTo>
                  <a:lnTo>
                    <a:pt x="2338023" y="2029899"/>
                  </a:lnTo>
                  <a:lnTo>
                    <a:pt x="2330039" y="2041349"/>
                  </a:lnTo>
                  <a:close/>
                  <a:moveTo>
                    <a:pt x="2838289" y="2381093"/>
                  </a:moveTo>
                  <a:lnTo>
                    <a:pt x="2540768" y="2425894"/>
                  </a:lnTo>
                  <a:lnTo>
                    <a:pt x="2542843" y="2439693"/>
                  </a:lnTo>
                  <a:lnTo>
                    <a:pt x="2840368" y="2394893"/>
                  </a:lnTo>
                  <a:lnTo>
                    <a:pt x="2838289" y="23810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54"/>
            <p:cNvSpPr/>
            <p:nvPr/>
          </p:nvSpPr>
          <p:spPr>
            <a:xfrm>
              <a:off x="8447680" y="4453630"/>
              <a:ext cx="126816" cy="797144"/>
            </a:xfrm>
            <a:custGeom>
              <a:avLst/>
              <a:gdLst/>
              <a:ahLst/>
              <a:cxnLst/>
              <a:rect l="l" t="t" r="r" b="b"/>
              <a:pathLst>
                <a:path w="93076" h="585060" extrusionOk="0">
                  <a:moveTo>
                    <a:pt x="93077" y="585060"/>
                  </a:moveTo>
                  <a:lnTo>
                    <a:pt x="0" y="0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54"/>
            <p:cNvSpPr/>
            <p:nvPr/>
          </p:nvSpPr>
          <p:spPr>
            <a:xfrm>
              <a:off x="7685599" y="1685677"/>
              <a:ext cx="2794" cy="2251"/>
            </a:xfrm>
            <a:custGeom>
              <a:avLst/>
              <a:gdLst/>
              <a:ahLst/>
              <a:cxnLst/>
              <a:rect l="l" t="t" r="r" b="b"/>
              <a:pathLst>
                <a:path w="2051" h="1652" extrusionOk="0">
                  <a:moveTo>
                    <a:pt x="0" y="969"/>
                  </a:moveTo>
                  <a:cubicBezTo>
                    <a:pt x="0" y="969"/>
                    <a:pt x="289" y="1216"/>
                    <a:pt x="777" y="1653"/>
                  </a:cubicBezTo>
                  <a:cubicBezTo>
                    <a:pt x="4043" y="-1613"/>
                    <a:pt x="0" y="969"/>
                    <a:pt x="0" y="969"/>
                  </a:cubicBezTo>
                  <a:close/>
                </a:path>
              </a:pathLst>
            </a:custGeom>
            <a:solidFill>
              <a:srgbClr val="FFFFFF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54"/>
            <p:cNvSpPr/>
            <p:nvPr/>
          </p:nvSpPr>
          <p:spPr>
            <a:xfrm>
              <a:off x="7444770" y="1580815"/>
              <a:ext cx="144801" cy="161340"/>
            </a:xfrm>
            <a:custGeom>
              <a:avLst/>
              <a:gdLst/>
              <a:ahLst/>
              <a:cxnLst/>
              <a:rect l="l" t="t" r="r" b="b"/>
              <a:pathLst>
                <a:path w="106276" h="118415" extrusionOk="0">
                  <a:moveTo>
                    <a:pt x="0" y="0"/>
                  </a:moveTo>
                  <a:cubicBezTo>
                    <a:pt x="41781" y="33443"/>
                    <a:pt x="77663" y="73517"/>
                    <a:pt x="106277" y="118415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54"/>
            <p:cNvSpPr/>
            <p:nvPr/>
          </p:nvSpPr>
          <p:spPr>
            <a:xfrm>
              <a:off x="6867013" y="2887771"/>
              <a:ext cx="500980" cy="390972"/>
            </a:xfrm>
            <a:custGeom>
              <a:avLst/>
              <a:gdLst/>
              <a:ahLst/>
              <a:cxnLst/>
              <a:rect l="l" t="t" r="r" b="b"/>
              <a:pathLst>
                <a:path w="367692" h="286952" extrusionOk="0">
                  <a:moveTo>
                    <a:pt x="54082" y="4959"/>
                  </a:moveTo>
                  <a:lnTo>
                    <a:pt x="158749" y="166030"/>
                  </a:lnTo>
                  <a:lnTo>
                    <a:pt x="311632" y="4959"/>
                  </a:lnTo>
                  <a:cubicBezTo>
                    <a:pt x="311632" y="4959"/>
                    <a:pt x="400651" y="-38916"/>
                    <a:pt x="354339" y="134345"/>
                  </a:cubicBezTo>
                  <a:cubicBezTo>
                    <a:pt x="318210" y="269431"/>
                    <a:pt x="251719" y="307211"/>
                    <a:pt x="224906" y="277378"/>
                  </a:cubicBezTo>
                  <a:cubicBezTo>
                    <a:pt x="204383" y="254561"/>
                    <a:pt x="176690" y="196305"/>
                    <a:pt x="164505" y="170129"/>
                  </a:cubicBezTo>
                  <a:cubicBezTo>
                    <a:pt x="162015" y="164764"/>
                    <a:pt x="154511" y="164620"/>
                    <a:pt x="151728" y="169836"/>
                  </a:cubicBezTo>
                  <a:lnTo>
                    <a:pt x="102787" y="261778"/>
                  </a:lnTo>
                  <a:cubicBezTo>
                    <a:pt x="91718" y="280984"/>
                    <a:pt x="73047" y="287907"/>
                    <a:pt x="59200" y="278304"/>
                  </a:cubicBezTo>
                  <a:cubicBezTo>
                    <a:pt x="38435" y="263922"/>
                    <a:pt x="28293" y="243595"/>
                    <a:pt x="16740" y="208979"/>
                  </a:cubicBezTo>
                  <a:cubicBezTo>
                    <a:pt x="-12609" y="121229"/>
                    <a:pt x="-5295" y="34452"/>
                    <a:pt x="54082" y="4959"/>
                  </a:cubicBezTo>
                  <a:close/>
                </a:path>
              </a:pathLst>
            </a:custGeom>
            <a:solidFill>
              <a:srgbClr val="FFFFFF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54"/>
            <p:cNvSpPr/>
            <p:nvPr/>
          </p:nvSpPr>
          <p:spPr>
            <a:xfrm>
              <a:off x="6607200" y="1143865"/>
              <a:ext cx="856954" cy="444419"/>
            </a:xfrm>
            <a:custGeom>
              <a:avLst/>
              <a:gdLst/>
              <a:ahLst/>
              <a:cxnLst/>
              <a:rect l="l" t="t" r="r" b="b"/>
              <a:pathLst>
                <a:path w="628957" h="326179" extrusionOk="0">
                  <a:moveTo>
                    <a:pt x="617068" y="320603"/>
                  </a:moveTo>
                  <a:cubicBezTo>
                    <a:pt x="617068" y="320603"/>
                    <a:pt x="663915" y="269856"/>
                    <a:pt x="571630" y="202871"/>
                  </a:cubicBezTo>
                  <a:cubicBezTo>
                    <a:pt x="517421" y="163482"/>
                    <a:pt x="479739" y="64812"/>
                    <a:pt x="479739" y="64812"/>
                  </a:cubicBezTo>
                  <a:cubicBezTo>
                    <a:pt x="479739" y="64812"/>
                    <a:pt x="460970" y="43996"/>
                    <a:pt x="431426" y="39902"/>
                  </a:cubicBezTo>
                  <a:cubicBezTo>
                    <a:pt x="401881" y="35803"/>
                    <a:pt x="382089" y="49356"/>
                    <a:pt x="382089" y="49356"/>
                  </a:cubicBezTo>
                  <a:cubicBezTo>
                    <a:pt x="382089" y="49356"/>
                    <a:pt x="364930" y="30639"/>
                    <a:pt x="338116" y="26930"/>
                  </a:cubicBezTo>
                  <a:cubicBezTo>
                    <a:pt x="311303" y="23227"/>
                    <a:pt x="293511" y="36096"/>
                    <a:pt x="293511" y="36096"/>
                  </a:cubicBezTo>
                  <a:cubicBezTo>
                    <a:pt x="293511" y="36096"/>
                    <a:pt x="276203" y="18304"/>
                    <a:pt x="247589" y="14354"/>
                  </a:cubicBezTo>
                  <a:cubicBezTo>
                    <a:pt x="218970" y="10404"/>
                    <a:pt x="199569" y="24446"/>
                    <a:pt x="199569" y="24446"/>
                  </a:cubicBezTo>
                  <a:cubicBezTo>
                    <a:pt x="199569" y="24446"/>
                    <a:pt x="120594" y="-54580"/>
                    <a:pt x="34985" y="71540"/>
                  </a:cubicBezTo>
                  <a:cubicBezTo>
                    <a:pt x="-50620" y="197656"/>
                    <a:pt x="47807" y="292524"/>
                    <a:pt x="47807" y="292524"/>
                  </a:cubicBezTo>
                  <a:cubicBezTo>
                    <a:pt x="47807" y="292524"/>
                    <a:pt x="77887" y="319728"/>
                    <a:pt x="201420" y="271024"/>
                  </a:cubicBezTo>
                  <a:cubicBezTo>
                    <a:pt x="325005" y="222324"/>
                    <a:pt x="447659" y="254451"/>
                    <a:pt x="514937" y="298665"/>
                  </a:cubicBezTo>
                  <a:cubicBezTo>
                    <a:pt x="582261" y="342787"/>
                    <a:pt x="617068" y="320603"/>
                    <a:pt x="617068" y="320603"/>
                  </a:cubicBezTo>
                  <a:close/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54"/>
            <p:cNvSpPr/>
            <p:nvPr/>
          </p:nvSpPr>
          <p:spPr>
            <a:xfrm>
              <a:off x="6782265" y="1177020"/>
              <a:ext cx="96802" cy="345997"/>
            </a:xfrm>
            <a:custGeom>
              <a:avLst/>
              <a:gdLst/>
              <a:ahLst/>
              <a:cxnLst/>
              <a:rect l="l" t="t" r="r" b="b"/>
              <a:pathLst>
                <a:path w="71047" h="253943" extrusionOk="0">
                  <a:moveTo>
                    <a:pt x="71047" y="0"/>
                  </a:moveTo>
                  <a:cubicBezTo>
                    <a:pt x="71047" y="0"/>
                    <a:pt x="2309" y="45927"/>
                    <a:pt x="66" y="122365"/>
                  </a:cubicBezTo>
                  <a:cubicBezTo>
                    <a:pt x="-2177" y="198804"/>
                    <a:pt x="53400" y="253943"/>
                    <a:pt x="53400" y="253943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54"/>
            <p:cNvSpPr/>
            <p:nvPr/>
          </p:nvSpPr>
          <p:spPr>
            <a:xfrm>
              <a:off x="6931633" y="1192974"/>
              <a:ext cx="78153" cy="289064"/>
            </a:xfrm>
            <a:custGeom>
              <a:avLst/>
              <a:gdLst/>
              <a:ahLst/>
              <a:cxnLst/>
              <a:rect l="l" t="t" r="r" b="b"/>
              <a:pathLst>
                <a:path w="57360" h="212157" extrusionOk="0">
                  <a:moveTo>
                    <a:pt x="55365" y="0"/>
                  </a:moveTo>
                  <a:cubicBezTo>
                    <a:pt x="55365" y="0"/>
                    <a:pt x="-5622" y="30517"/>
                    <a:pt x="421" y="112171"/>
                  </a:cubicBezTo>
                  <a:cubicBezTo>
                    <a:pt x="5246" y="177597"/>
                    <a:pt x="42054" y="206458"/>
                    <a:pt x="57361" y="212158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54"/>
            <p:cNvSpPr/>
            <p:nvPr/>
          </p:nvSpPr>
          <p:spPr>
            <a:xfrm>
              <a:off x="7074664" y="1211044"/>
              <a:ext cx="81407" cy="278769"/>
            </a:xfrm>
            <a:custGeom>
              <a:avLst/>
              <a:gdLst/>
              <a:ahLst/>
              <a:cxnLst/>
              <a:rect l="l" t="t" r="r" b="b"/>
              <a:pathLst>
                <a:path w="59748" h="204601" extrusionOk="0">
                  <a:moveTo>
                    <a:pt x="38885" y="0"/>
                  </a:moveTo>
                  <a:cubicBezTo>
                    <a:pt x="38885" y="0"/>
                    <a:pt x="4856" y="11599"/>
                    <a:pt x="226" y="87698"/>
                  </a:cubicBezTo>
                  <a:cubicBezTo>
                    <a:pt x="-3189" y="144200"/>
                    <a:pt x="32739" y="189490"/>
                    <a:pt x="59748" y="204602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54"/>
            <p:cNvSpPr/>
            <p:nvPr/>
          </p:nvSpPr>
          <p:spPr>
            <a:xfrm>
              <a:off x="6764241" y="2131330"/>
              <a:ext cx="121156" cy="121156"/>
            </a:xfrm>
            <a:custGeom>
              <a:avLst/>
              <a:gdLst/>
              <a:ahLst/>
              <a:cxnLst/>
              <a:rect l="l" t="t" r="r" b="b"/>
              <a:pathLst>
                <a:path w="88922" h="88922" extrusionOk="0">
                  <a:moveTo>
                    <a:pt x="44461" y="88922"/>
                  </a:moveTo>
                  <a:cubicBezTo>
                    <a:pt x="69018" y="88922"/>
                    <a:pt x="88922" y="69013"/>
                    <a:pt x="88922" y="44461"/>
                  </a:cubicBezTo>
                  <a:cubicBezTo>
                    <a:pt x="88922" y="19904"/>
                    <a:pt x="69018" y="0"/>
                    <a:pt x="44461" y="0"/>
                  </a:cubicBezTo>
                  <a:cubicBezTo>
                    <a:pt x="19909" y="0"/>
                    <a:pt x="0" y="19904"/>
                    <a:pt x="0" y="44461"/>
                  </a:cubicBezTo>
                  <a:cubicBezTo>
                    <a:pt x="0" y="69013"/>
                    <a:pt x="19909" y="88922"/>
                    <a:pt x="44461" y="88922"/>
                  </a:cubicBezTo>
                  <a:close/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54"/>
            <p:cNvSpPr/>
            <p:nvPr/>
          </p:nvSpPr>
          <p:spPr>
            <a:xfrm>
              <a:off x="6556325" y="2015983"/>
              <a:ext cx="104147" cy="104147"/>
            </a:xfrm>
            <a:custGeom>
              <a:avLst/>
              <a:gdLst/>
              <a:ahLst/>
              <a:cxnLst/>
              <a:rect l="l" t="t" r="r" b="b"/>
              <a:pathLst>
                <a:path w="76438" h="76438" extrusionOk="0">
                  <a:moveTo>
                    <a:pt x="38217" y="76439"/>
                  </a:moveTo>
                  <a:cubicBezTo>
                    <a:pt x="59326" y="76439"/>
                    <a:pt x="76439" y="59331"/>
                    <a:pt x="76439" y="38222"/>
                  </a:cubicBezTo>
                  <a:cubicBezTo>
                    <a:pt x="76439" y="17113"/>
                    <a:pt x="59326" y="0"/>
                    <a:pt x="38217" y="0"/>
                  </a:cubicBezTo>
                  <a:cubicBezTo>
                    <a:pt x="17108" y="0"/>
                    <a:pt x="0" y="17113"/>
                    <a:pt x="0" y="38222"/>
                  </a:cubicBezTo>
                  <a:cubicBezTo>
                    <a:pt x="0" y="59331"/>
                    <a:pt x="17108" y="76439"/>
                    <a:pt x="38217" y="76439"/>
                  </a:cubicBez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4"/>
            <p:cNvSpPr/>
            <p:nvPr/>
          </p:nvSpPr>
          <p:spPr>
            <a:xfrm>
              <a:off x="7039580" y="2086595"/>
              <a:ext cx="105346" cy="105346"/>
            </a:xfrm>
            <a:custGeom>
              <a:avLst/>
              <a:gdLst/>
              <a:ahLst/>
              <a:cxnLst/>
              <a:rect l="l" t="t" r="r" b="b"/>
              <a:pathLst>
                <a:path w="77318" h="77318" extrusionOk="0">
                  <a:moveTo>
                    <a:pt x="38659" y="77318"/>
                  </a:moveTo>
                  <a:cubicBezTo>
                    <a:pt x="60010" y="77318"/>
                    <a:pt x="77318" y="60010"/>
                    <a:pt x="77318" y="38659"/>
                  </a:cubicBezTo>
                  <a:cubicBezTo>
                    <a:pt x="77318" y="17308"/>
                    <a:pt x="60010" y="0"/>
                    <a:pt x="38659" y="0"/>
                  </a:cubicBezTo>
                  <a:cubicBezTo>
                    <a:pt x="17308" y="0"/>
                    <a:pt x="0" y="17308"/>
                    <a:pt x="0" y="38659"/>
                  </a:cubicBezTo>
                  <a:cubicBezTo>
                    <a:pt x="0" y="60010"/>
                    <a:pt x="17308" y="77318"/>
                    <a:pt x="38659" y="77318"/>
                  </a:cubicBez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54"/>
            <p:cNvSpPr/>
            <p:nvPr/>
          </p:nvSpPr>
          <p:spPr>
            <a:xfrm>
              <a:off x="6743370" y="2263359"/>
              <a:ext cx="445429" cy="162159"/>
            </a:xfrm>
            <a:custGeom>
              <a:avLst/>
              <a:gdLst/>
              <a:ahLst/>
              <a:cxnLst/>
              <a:rect l="l" t="t" r="r" b="b"/>
              <a:pathLst>
                <a:path w="326920" h="119016" extrusionOk="0">
                  <a:moveTo>
                    <a:pt x="326921" y="0"/>
                  </a:moveTo>
                  <a:cubicBezTo>
                    <a:pt x="326921" y="0"/>
                    <a:pt x="296162" y="78928"/>
                    <a:pt x="200949" y="107105"/>
                  </a:cubicBezTo>
                  <a:cubicBezTo>
                    <a:pt x="79221" y="143182"/>
                    <a:pt x="0" y="85805"/>
                    <a:pt x="0" y="85805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54"/>
            <p:cNvSpPr/>
            <p:nvPr/>
          </p:nvSpPr>
          <p:spPr>
            <a:xfrm>
              <a:off x="6299430" y="1888536"/>
              <a:ext cx="51516" cy="167977"/>
            </a:xfrm>
            <a:custGeom>
              <a:avLst/>
              <a:gdLst/>
              <a:ahLst/>
              <a:cxnLst/>
              <a:rect l="l" t="t" r="r" b="b"/>
              <a:pathLst>
                <a:path w="37810" h="123286" extrusionOk="0">
                  <a:moveTo>
                    <a:pt x="0" y="0"/>
                  </a:moveTo>
                  <a:cubicBezTo>
                    <a:pt x="0" y="0"/>
                    <a:pt x="45196" y="62937"/>
                    <a:pt x="36761" y="123287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54"/>
            <p:cNvSpPr/>
            <p:nvPr/>
          </p:nvSpPr>
          <p:spPr>
            <a:xfrm>
              <a:off x="6290695" y="2001916"/>
              <a:ext cx="57185" cy="39115"/>
            </a:xfrm>
            <a:custGeom>
              <a:avLst/>
              <a:gdLst/>
              <a:ahLst/>
              <a:cxnLst/>
              <a:rect l="l" t="t" r="r" b="b"/>
              <a:pathLst>
                <a:path w="41971" h="28708" extrusionOk="0">
                  <a:moveTo>
                    <a:pt x="0" y="28709"/>
                  </a:moveTo>
                  <a:cubicBezTo>
                    <a:pt x="0" y="28709"/>
                    <a:pt x="20816" y="-2734"/>
                    <a:pt x="41972" y="192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54"/>
            <p:cNvSpPr/>
            <p:nvPr/>
          </p:nvSpPr>
          <p:spPr>
            <a:xfrm>
              <a:off x="7703395" y="2216705"/>
              <a:ext cx="155166" cy="132712"/>
            </a:xfrm>
            <a:custGeom>
              <a:avLst/>
              <a:gdLst/>
              <a:ahLst/>
              <a:cxnLst/>
              <a:rect l="l" t="t" r="r" b="b"/>
              <a:pathLst>
                <a:path w="113883" h="97403" extrusionOk="0">
                  <a:moveTo>
                    <a:pt x="113884" y="0"/>
                  </a:moveTo>
                  <a:cubicBezTo>
                    <a:pt x="113884" y="0"/>
                    <a:pt x="19304" y="44024"/>
                    <a:pt x="0" y="97404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54"/>
            <p:cNvSpPr/>
            <p:nvPr/>
          </p:nvSpPr>
          <p:spPr>
            <a:xfrm>
              <a:off x="7752890" y="2284757"/>
              <a:ext cx="32744" cy="98105"/>
            </a:xfrm>
            <a:custGeom>
              <a:avLst/>
              <a:gdLst/>
              <a:ahLst/>
              <a:cxnLst/>
              <a:rect l="l" t="t" r="r" b="b"/>
              <a:pathLst>
                <a:path w="24032" h="72004" extrusionOk="0">
                  <a:moveTo>
                    <a:pt x="23887" y="72005"/>
                  </a:moveTo>
                  <a:cubicBezTo>
                    <a:pt x="23887" y="72005"/>
                    <a:pt x="27395" y="32224"/>
                    <a:pt x="0" y="0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54"/>
            <p:cNvSpPr/>
            <p:nvPr/>
          </p:nvSpPr>
          <p:spPr>
            <a:xfrm>
              <a:off x="7589436" y="1686990"/>
              <a:ext cx="134033" cy="162482"/>
            </a:xfrm>
            <a:custGeom>
              <a:avLst/>
              <a:gdLst/>
              <a:ahLst/>
              <a:cxnLst/>
              <a:rect l="l" t="t" r="r" b="b"/>
              <a:pathLst>
                <a:path w="98373" h="119253" extrusionOk="0">
                  <a:moveTo>
                    <a:pt x="0" y="42512"/>
                  </a:moveTo>
                  <a:cubicBezTo>
                    <a:pt x="0" y="42512"/>
                    <a:pt x="49188" y="26278"/>
                    <a:pt x="70590" y="0"/>
                  </a:cubicBezTo>
                  <a:cubicBezTo>
                    <a:pt x="104862" y="33495"/>
                    <a:pt x="52892" y="65277"/>
                    <a:pt x="52892" y="65277"/>
                  </a:cubicBezTo>
                  <a:cubicBezTo>
                    <a:pt x="52892" y="65277"/>
                    <a:pt x="60596" y="81952"/>
                    <a:pt x="98330" y="92821"/>
                  </a:cubicBezTo>
                  <a:cubicBezTo>
                    <a:pt x="99842" y="122607"/>
                    <a:pt x="61425" y="123682"/>
                    <a:pt x="37584" y="113297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54"/>
            <p:cNvSpPr/>
            <p:nvPr/>
          </p:nvSpPr>
          <p:spPr>
            <a:xfrm>
              <a:off x="6987734" y="3113952"/>
              <a:ext cx="103387" cy="1653320"/>
            </a:xfrm>
            <a:custGeom>
              <a:avLst/>
              <a:gdLst/>
              <a:ahLst/>
              <a:cxnLst/>
              <a:rect l="l" t="t" r="r" b="b"/>
              <a:pathLst>
                <a:path w="75880" h="1213446" extrusionOk="0">
                  <a:moveTo>
                    <a:pt x="70130" y="0"/>
                  </a:moveTo>
                  <a:cubicBezTo>
                    <a:pt x="70130" y="0"/>
                    <a:pt x="-91429" y="690309"/>
                    <a:pt x="75881" y="1213447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54"/>
            <p:cNvSpPr/>
            <p:nvPr/>
          </p:nvSpPr>
          <p:spPr>
            <a:xfrm>
              <a:off x="4995217" y="3115668"/>
              <a:ext cx="1565801" cy="2136336"/>
            </a:xfrm>
            <a:custGeom>
              <a:avLst/>
              <a:gdLst/>
              <a:ahLst/>
              <a:cxnLst/>
              <a:rect l="l" t="t" r="r" b="b"/>
              <a:pathLst>
                <a:path w="1149212" h="1567953" extrusionOk="0">
                  <a:moveTo>
                    <a:pt x="1149213" y="1236496"/>
                  </a:moveTo>
                  <a:lnTo>
                    <a:pt x="1086071" y="1326781"/>
                  </a:lnTo>
                  <a:cubicBezTo>
                    <a:pt x="978869" y="1478059"/>
                    <a:pt x="804714" y="1567953"/>
                    <a:pt x="619003" y="1567953"/>
                  </a:cubicBezTo>
                  <a:lnTo>
                    <a:pt x="572062" y="1567953"/>
                  </a:lnTo>
                  <a:cubicBezTo>
                    <a:pt x="229564" y="1567953"/>
                    <a:pt x="-36174" y="1269740"/>
                    <a:pt x="4030" y="930443"/>
                  </a:cubicBezTo>
                  <a:lnTo>
                    <a:pt x="57610" y="490928"/>
                  </a:lnTo>
                  <a:lnTo>
                    <a:pt x="8278" y="487908"/>
                  </a:lnTo>
                  <a:lnTo>
                    <a:pt x="45243" y="0"/>
                  </a:lnTo>
                  <a:lnTo>
                    <a:pt x="704207" y="0"/>
                  </a:lnTo>
                  <a:lnTo>
                    <a:pt x="607194" y="1072178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54"/>
            <p:cNvSpPr/>
            <p:nvPr/>
          </p:nvSpPr>
          <p:spPr>
            <a:xfrm>
              <a:off x="5075484" y="3779168"/>
              <a:ext cx="820581" cy="48286"/>
            </a:xfrm>
            <a:custGeom>
              <a:avLst/>
              <a:gdLst/>
              <a:ahLst/>
              <a:cxnLst/>
              <a:rect l="l" t="t" r="r" b="b"/>
              <a:pathLst>
                <a:path w="602261" h="35439" extrusionOk="0">
                  <a:moveTo>
                    <a:pt x="0" y="0"/>
                  </a:moveTo>
                  <a:lnTo>
                    <a:pt x="602262" y="35439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54"/>
            <p:cNvSpPr/>
            <p:nvPr/>
          </p:nvSpPr>
          <p:spPr>
            <a:xfrm>
              <a:off x="5114407" y="3514462"/>
              <a:ext cx="83824" cy="83824"/>
            </a:xfrm>
            <a:custGeom>
              <a:avLst/>
              <a:gdLst/>
              <a:ahLst/>
              <a:cxnLst/>
              <a:rect l="l" t="t" r="r" b="b"/>
              <a:pathLst>
                <a:path w="61522" h="61522" extrusionOk="0">
                  <a:moveTo>
                    <a:pt x="30759" y="61522"/>
                  </a:moveTo>
                  <a:cubicBezTo>
                    <a:pt x="47750" y="61522"/>
                    <a:pt x="61522" y="47750"/>
                    <a:pt x="61522" y="30759"/>
                  </a:cubicBezTo>
                  <a:cubicBezTo>
                    <a:pt x="61522" y="13772"/>
                    <a:pt x="47750" y="0"/>
                    <a:pt x="30759" y="0"/>
                  </a:cubicBezTo>
                  <a:cubicBezTo>
                    <a:pt x="13772" y="0"/>
                    <a:pt x="0" y="13772"/>
                    <a:pt x="0" y="30759"/>
                  </a:cubicBezTo>
                  <a:cubicBezTo>
                    <a:pt x="0" y="47750"/>
                    <a:pt x="13772" y="61522"/>
                    <a:pt x="30759" y="61522"/>
                  </a:cubicBezTo>
                  <a:close/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54"/>
            <p:cNvSpPr/>
            <p:nvPr/>
          </p:nvSpPr>
          <p:spPr>
            <a:xfrm>
              <a:off x="8855568" y="4387695"/>
              <a:ext cx="176422" cy="906268"/>
            </a:xfrm>
            <a:custGeom>
              <a:avLst/>
              <a:gdLst/>
              <a:ahLst/>
              <a:cxnLst/>
              <a:rect l="l" t="t" r="r" b="b"/>
              <a:pathLst>
                <a:path w="129484" h="665151" extrusionOk="0">
                  <a:moveTo>
                    <a:pt x="0" y="0"/>
                  </a:moveTo>
                  <a:lnTo>
                    <a:pt x="129484" y="665152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54"/>
            <p:cNvSpPr/>
            <p:nvPr/>
          </p:nvSpPr>
          <p:spPr>
            <a:xfrm>
              <a:off x="7671855" y="4139710"/>
              <a:ext cx="906169" cy="1114697"/>
            </a:xfrm>
            <a:custGeom>
              <a:avLst/>
              <a:gdLst/>
              <a:ahLst/>
              <a:cxnLst/>
              <a:rect l="l" t="t" r="r" b="b"/>
              <a:pathLst>
                <a:path w="665078" h="818126" extrusionOk="0">
                  <a:moveTo>
                    <a:pt x="572644" y="225813"/>
                  </a:moveTo>
                  <a:lnTo>
                    <a:pt x="558067" y="228004"/>
                  </a:lnTo>
                  <a:cubicBezTo>
                    <a:pt x="499615" y="236877"/>
                    <a:pt x="444723" y="197683"/>
                    <a:pt x="434050" y="139571"/>
                  </a:cubicBezTo>
                  <a:lnTo>
                    <a:pt x="425954" y="95403"/>
                  </a:lnTo>
                  <a:cubicBezTo>
                    <a:pt x="414448" y="32662"/>
                    <a:pt x="354587" y="-9119"/>
                    <a:pt x="291696" y="1707"/>
                  </a:cubicBezTo>
                  <a:lnTo>
                    <a:pt x="57844" y="41925"/>
                  </a:lnTo>
                  <a:cubicBezTo>
                    <a:pt x="20841" y="48309"/>
                    <a:pt x="-4461" y="82827"/>
                    <a:pt x="657" y="120020"/>
                  </a:cubicBezTo>
                  <a:lnTo>
                    <a:pt x="1095" y="123142"/>
                  </a:lnTo>
                  <a:cubicBezTo>
                    <a:pt x="7139" y="166971"/>
                    <a:pt x="48092" y="197241"/>
                    <a:pt x="91771" y="190127"/>
                  </a:cubicBezTo>
                  <a:lnTo>
                    <a:pt x="341666" y="149421"/>
                  </a:lnTo>
                  <a:lnTo>
                    <a:pt x="80805" y="191979"/>
                  </a:lnTo>
                  <a:cubicBezTo>
                    <a:pt x="43071" y="198120"/>
                    <a:pt x="17328" y="233564"/>
                    <a:pt x="23181" y="271344"/>
                  </a:cubicBezTo>
                  <a:cubicBezTo>
                    <a:pt x="29616" y="313028"/>
                    <a:pt x="68959" y="341399"/>
                    <a:pt x="110591" y="334328"/>
                  </a:cubicBezTo>
                  <a:lnTo>
                    <a:pt x="354782" y="292942"/>
                  </a:lnTo>
                  <a:lnTo>
                    <a:pt x="108297" y="335598"/>
                  </a:lnTo>
                  <a:cubicBezTo>
                    <a:pt x="67447" y="342665"/>
                    <a:pt x="40098" y="381473"/>
                    <a:pt x="47114" y="422324"/>
                  </a:cubicBezTo>
                  <a:cubicBezTo>
                    <a:pt x="54284" y="463858"/>
                    <a:pt x="94209" y="491356"/>
                    <a:pt x="135548" y="483260"/>
                  </a:cubicBezTo>
                  <a:lnTo>
                    <a:pt x="379544" y="435440"/>
                  </a:lnTo>
                  <a:lnTo>
                    <a:pt x="128871" y="484576"/>
                  </a:lnTo>
                  <a:cubicBezTo>
                    <a:pt x="90505" y="492086"/>
                    <a:pt x="64958" y="528647"/>
                    <a:pt x="71053" y="567259"/>
                  </a:cubicBezTo>
                  <a:cubicBezTo>
                    <a:pt x="77343" y="606942"/>
                    <a:pt x="114634" y="634048"/>
                    <a:pt x="154317" y="627660"/>
                  </a:cubicBezTo>
                  <a:lnTo>
                    <a:pt x="411768" y="586419"/>
                  </a:lnTo>
                  <a:lnTo>
                    <a:pt x="425661" y="657498"/>
                  </a:lnTo>
                  <a:cubicBezTo>
                    <a:pt x="445747" y="760211"/>
                    <a:pt x="542029" y="829731"/>
                    <a:pt x="645868" y="816517"/>
                  </a:cubicBezTo>
                  <a:lnTo>
                    <a:pt x="665079" y="814084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54"/>
            <p:cNvSpPr/>
            <p:nvPr/>
          </p:nvSpPr>
          <p:spPr>
            <a:xfrm>
              <a:off x="8263057" y="4329859"/>
              <a:ext cx="125936" cy="588037"/>
            </a:xfrm>
            <a:custGeom>
              <a:avLst/>
              <a:gdLst/>
              <a:ahLst/>
              <a:cxnLst/>
              <a:rect l="l" t="t" r="r" b="b"/>
              <a:pathLst>
                <a:path w="92430" h="431587" extrusionOk="0">
                  <a:moveTo>
                    <a:pt x="0" y="0"/>
                  </a:moveTo>
                  <a:cubicBezTo>
                    <a:pt x="0" y="0"/>
                    <a:pt x="14186" y="152394"/>
                    <a:pt x="43340" y="242926"/>
                  </a:cubicBezTo>
                  <a:cubicBezTo>
                    <a:pt x="72493" y="333453"/>
                    <a:pt x="92430" y="377914"/>
                    <a:pt x="92430" y="431587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54"/>
            <p:cNvSpPr/>
            <p:nvPr/>
          </p:nvSpPr>
          <p:spPr>
            <a:xfrm>
              <a:off x="8167091" y="3902861"/>
              <a:ext cx="62967" cy="310655"/>
            </a:xfrm>
            <a:custGeom>
              <a:avLst/>
              <a:gdLst/>
              <a:ahLst/>
              <a:cxnLst/>
              <a:rect l="l" t="t" r="r" b="b"/>
              <a:pathLst>
                <a:path w="46214" h="228004" extrusionOk="0">
                  <a:moveTo>
                    <a:pt x="0" y="0"/>
                  </a:moveTo>
                  <a:lnTo>
                    <a:pt x="46215" y="228005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54"/>
            <p:cNvSpPr/>
            <p:nvPr/>
          </p:nvSpPr>
          <p:spPr>
            <a:xfrm>
              <a:off x="3916908" y="1471799"/>
              <a:ext cx="2527022" cy="1834853"/>
            </a:xfrm>
            <a:custGeom>
              <a:avLst/>
              <a:gdLst/>
              <a:ahLst/>
              <a:cxnLst/>
              <a:rect l="l" t="t" r="r" b="b"/>
              <a:pathLst>
                <a:path w="1854695" h="1346681" extrusionOk="0">
                  <a:moveTo>
                    <a:pt x="285578" y="1346681"/>
                  </a:moveTo>
                  <a:cubicBezTo>
                    <a:pt x="-273376" y="705951"/>
                    <a:pt x="160514" y="0"/>
                    <a:pt x="160514" y="0"/>
                  </a:cubicBezTo>
                  <a:lnTo>
                    <a:pt x="1854695" y="480273"/>
                  </a:lnTo>
                  <a:lnTo>
                    <a:pt x="285578" y="1346681"/>
                  </a:lnTo>
                  <a:close/>
                </a:path>
              </a:pathLst>
            </a:custGeom>
            <a:solidFill>
              <a:schemeClr val="accent1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54"/>
            <p:cNvSpPr/>
            <p:nvPr/>
          </p:nvSpPr>
          <p:spPr>
            <a:xfrm>
              <a:off x="5528439" y="2227262"/>
              <a:ext cx="304275" cy="579911"/>
            </a:xfrm>
            <a:custGeom>
              <a:avLst/>
              <a:gdLst/>
              <a:ahLst/>
              <a:cxnLst/>
              <a:rect l="l" t="t" r="r" b="b"/>
              <a:pathLst>
                <a:path w="223321" h="425623" extrusionOk="0">
                  <a:moveTo>
                    <a:pt x="218716" y="232318"/>
                  </a:moveTo>
                  <a:cubicBezTo>
                    <a:pt x="231901" y="277905"/>
                    <a:pt x="211881" y="212884"/>
                    <a:pt x="218716" y="232318"/>
                  </a:cubicBezTo>
                  <a:lnTo>
                    <a:pt x="170495" y="62989"/>
                  </a:lnTo>
                  <a:cubicBezTo>
                    <a:pt x="157351" y="17500"/>
                    <a:pt x="110331" y="-9207"/>
                    <a:pt x="64637" y="2923"/>
                  </a:cubicBezTo>
                  <a:cubicBezTo>
                    <a:pt x="18148" y="15215"/>
                    <a:pt x="-9452" y="63021"/>
                    <a:pt x="2980" y="109562"/>
                  </a:cubicBezTo>
                  <a:lnTo>
                    <a:pt x="96001" y="4256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54"/>
            <p:cNvSpPr/>
            <p:nvPr/>
          </p:nvSpPr>
          <p:spPr>
            <a:xfrm>
              <a:off x="5528439" y="2227262"/>
              <a:ext cx="304275" cy="579911"/>
            </a:xfrm>
            <a:custGeom>
              <a:avLst/>
              <a:gdLst/>
              <a:ahLst/>
              <a:cxnLst/>
              <a:rect l="l" t="t" r="r" b="b"/>
              <a:pathLst>
                <a:path w="223321" h="425623" extrusionOk="0">
                  <a:moveTo>
                    <a:pt x="218716" y="232318"/>
                  </a:moveTo>
                  <a:cubicBezTo>
                    <a:pt x="211881" y="212884"/>
                    <a:pt x="231901" y="277905"/>
                    <a:pt x="218716" y="232318"/>
                  </a:cubicBezTo>
                  <a:close/>
                  <a:moveTo>
                    <a:pt x="218716" y="232318"/>
                  </a:moveTo>
                  <a:lnTo>
                    <a:pt x="170495" y="62989"/>
                  </a:lnTo>
                  <a:cubicBezTo>
                    <a:pt x="157351" y="17500"/>
                    <a:pt x="110331" y="-9207"/>
                    <a:pt x="64637" y="2923"/>
                  </a:cubicBezTo>
                  <a:cubicBezTo>
                    <a:pt x="18148" y="15215"/>
                    <a:pt x="-9452" y="63021"/>
                    <a:pt x="2980" y="109562"/>
                  </a:cubicBezTo>
                  <a:lnTo>
                    <a:pt x="96001" y="425623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54"/>
            <p:cNvSpPr/>
            <p:nvPr/>
          </p:nvSpPr>
          <p:spPr>
            <a:xfrm>
              <a:off x="5370751" y="987562"/>
              <a:ext cx="131717" cy="332842"/>
            </a:xfrm>
            <a:custGeom>
              <a:avLst/>
              <a:gdLst/>
              <a:ahLst/>
              <a:cxnLst/>
              <a:rect l="l" t="t" r="r" b="b"/>
              <a:pathLst>
                <a:path w="96673" h="244288" extrusionOk="0">
                  <a:moveTo>
                    <a:pt x="96673" y="244289"/>
                  </a:moveTo>
                  <a:lnTo>
                    <a:pt x="0" y="0"/>
                  </a:ln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54"/>
            <p:cNvSpPr/>
            <p:nvPr/>
          </p:nvSpPr>
          <p:spPr>
            <a:xfrm>
              <a:off x="5611301" y="948037"/>
              <a:ext cx="10630" cy="357820"/>
            </a:xfrm>
            <a:custGeom>
              <a:avLst/>
              <a:gdLst/>
              <a:ahLst/>
              <a:cxnLst/>
              <a:rect l="l" t="t" r="r" b="b"/>
              <a:pathLst>
                <a:path w="7802" h="262620" extrusionOk="0">
                  <a:moveTo>
                    <a:pt x="0" y="262621"/>
                  </a:moveTo>
                  <a:lnTo>
                    <a:pt x="7803" y="0"/>
                  </a:ln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54"/>
            <p:cNvSpPr/>
            <p:nvPr/>
          </p:nvSpPr>
          <p:spPr>
            <a:xfrm>
              <a:off x="5712908" y="1013656"/>
              <a:ext cx="152377" cy="323873"/>
            </a:xfrm>
            <a:custGeom>
              <a:avLst/>
              <a:gdLst/>
              <a:ahLst/>
              <a:cxnLst/>
              <a:rect l="l" t="t" r="r" b="b"/>
              <a:pathLst>
                <a:path w="111836" h="237705" extrusionOk="0">
                  <a:moveTo>
                    <a:pt x="0" y="237705"/>
                  </a:moveTo>
                  <a:lnTo>
                    <a:pt x="111836" y="0"/>
                  </a:ln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4"/>
            <p:cNvSpPr/>
            <p:nvPr/>
          </p:nvSpPr>
          <p:spPr>
            <a:xfrm>
              <a:off x="6881920" y="2722326"/>
              <a:ext cx="361605" cy="109429"/>
            </a:xfrm>
            <a:custGeom>
              <a:avLst/>
              <a:gdLst/>
              <a:ahLst/>
              <a:cxnLst/>
              <a:rect l="l" t="t" r="r" b="b"/>
              <a:pathLst>
                <a:path w="265398" h="80315" extrusionOk="0">
                  <a:moveTo>
                    <a:pt x="0" y="14140"/>
                  </a:moveTo>
                  <a:lnTo>
                    <a:pt x="25106" y="79417"/>
                  </a:lnTo>
                  <a:cubicBezTo>
                    <a:pt x="25106" y="79417"/>
                    <a:pt x="178132" y="94040"/>
                    <a:pt x="265398" y="5318"/>
                  </a:cubicBezTo>
                  <a:lnTo>
                    <a:pt x="265398" y="0"/>
                  </a:lnTo>
                  <a:cubicBezTo>
                    <a:pt x="265398" y="0"/>
                    <a:pt x="148151" y="53189"/>
                    <a:pt x="0" y="14140"/>
                  </a:cubicBez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4"/>
            <p:cNvSpPr/>
            <p:nvPr/>
          </p:nvSpPr>
          <p:spPr>
            <a:xfrm>
              <a:off x="8268900" y="4353348"/>
              <a:ext cx="120091" cy="387976"/>
            </a:xfrm>
            <a:custGeom>
              <a:avLst/>
              <a:gdLst/>
              <a:ahLst/>
              <a:cxnLst/>
              <a:rect l="l" t="t" r="r" b="b"/>
              <a:pathLst>
                <a:path w="88140" h="284753" extrusionOk="0">
                  <a:moveTo>
                    <a:pt x="88141" y="71516"/>
                  </a:moveTo>
                  <a:cubicBezTo>
                    <a:pt x="88141" y="71516"/>
                    <a:pt x="13209" y="133918"/>
                    <a:pt x="58694" y="284753"/>
                  </a:cubicBezTo>
                  <a:cubicBezTo>
                    <a:pt x="58694" y="284753"/>
                    <a:pt x="20914" y="169116"/>
                    <a:pt x="10966" y="99404"/>
                  </a:cubicBezTo>
                  <a:cubicBezTo>
                    <a:pt x="1024" y="29689"/>
                    <a:pt x="0" y="0"/>
                    <a:pt x="0" y="0"/>
                  </a:cubicBezTo>
                  <a:cubicBezTo>
                    <a:pt x="0" y="0"/>
                    <a:pt x="24617" y="62890"/>
                    <a:pt x="88141" y="71516"/>
                  </a:cubicBez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54"/>
            <p:cNvSpPr/>
            <p:nvPr/>
          </p:nvSpPr>
          <p:spPr>
            <a:xfrm>
              <a:off x="7505552" y="2444990"/>
              <a:ext cx="148459" cy="160941"/>
            </a:xfrm>
            <a:custGeom>
              <a:avLst/>
              <a:gdLst/>
              <a:ahLst/>
              <a:cxnLst/>
              <a:rect l="l" t="t" r="r" b="b"/>
              <a:pathLst>
                <a:path w="108961" h="118122" extrusionOk="0">
                  <a:moveTo>
                    <a:pt x="67962" y="0"/>
                  </a:moveTo>
                  <a:cubicBezTo>
                    <a:pt x="67962" y="0"/>
                    <a:pt x="22770" y="106132"/>
                    <a:pt x="108961" y="118122"/>
                  </a:cubicBezTo>
                  <a:cubicBezTo>
                    <a:pt x="108961" y="118122"/>
                    <a:pt x="69032" y="117634"/>
                    <a:pt x="30908" y="100623"/>
                  </a:cubicBezTo>
                  <a:lnTo>
                    <a:pt x="0" y="83609"/>
                  </a:lnTo>
                  <a:lnTo>
                    <a:pt x="67962" y="0"/>
                  </a:ln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54"/>
            <p:cNvSpPr/>
            <p:nvPr/>
          </p:nvSpPr>
          <p:spPr>
            <a:xfrm>
              <a:off x="6890311" y="238170"/>
              <a:ext cx="236328" cy="236330"/>
            </a:xfrm>
            <a:custGeom>
              <a:avLst/>
              <a:gdLst/>
              <a:ahLst/>
              <a:cxnLst/>
              <a:rect l="l" t="t" r="r" b="b"/>
              <a:pathLst>
                <a:path w="173452" h="173453" extrusionOk="0">
                  <a:moveTo>
                    <a:pt x="86726" y="173454"/>
                  </a:moveTo>
                  <a:lnTo>
                    <a:pt x="86726" y="171650"/>
                  </a:lnTo>
                  <a:cubicBezTo>
                    <a:pt x="86237" y="124265"/>
                    <a:pt x="47434" y="86239"/>
                    <a:pt x="0" y="86727"/>
                  </a:cubicBezTo>
                  <a:cubicBezTo>
                    <a:pt x="47871" y="86727"/>
                    <a:pt x="86726" y="47922"/>
                    <a:pt x="86726" y="0"/>
                  </a:cubicBezTo>
                  <a:cubicBezTo>
                    <a:pt x="86726" y="47873"/>
                    <a:pt x="125534" y="86727"/>
                    <a:pt x="173452" y="86727"/>
                  </a:cubicBezTo>
                  <a:cubicBezTo>
                    <a:pt x="125339" y="86239"/>
                    <a:pt x="86237" y="125337"/>
                    <a:pt x="86726" y="173454"/>
                  </a:cubicBezTo>
                  <a:close/>
                </a:path>
              </a:pathLst>
            </a:custGeom>
            <a:solidFill>
              <a:schemeClr val="accent1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4" name="Google Shape;454;p54"/>
            <p:cNvCxnSpPr/>
            <p:nvPr/>
          </p:nvCxnSpPr>
          <p:spPr>
            <a:xfrm flipH="1">
              <a:off x="5796672" y="1661470"/>
              <a:ext cx="22500" cy="28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5" name="Google Shape;455;p54"/>
            <p:cNvCxnSpPr/>
            <p:nvPr/>
          </p:nvCxnSpPr>
          <p:spPr>
            <a:xfrm flipH="1">
              <a:off x="5562692" y="1689246"/>
              <a:ext cx="6300" cy="187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/>
          <p:nvPr/>
        </p:nvSpPr>
        <p:spPr>
          <a:xfrm>
            <a:off x="331110" y="258215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Содержание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7" name="Google Shape;247;p43"/>
          <p:cNvGrpSpPr/>
          <p:nvPr/>
        </p:nvGrpSpPr>
        <p:grpSpPr>
          <a:xfrm>
            <a:off x="4716487" y="2171321"/>
            <a:ext cx="4887438" cy="4079879"/>
            <a:chOff x="4716487" y="2171321"/>
            <a:chExt cx="4887438" cy="4079879"/>
          </a:xfrm>
        </p:grpSpPr>
        <p:sp>
          <p:nvSpPr>
            <p:cNvPr id="248" name="Google Shape;248;p43"/>
            <p:cNvSpPr/>
            <p:nvPr/>
          </p:nvSpPr>
          <p:spPr>
            <a:xfrm>
              <a:off x="6164425" y="2811700"/>
              <a:ext cx="3439500" cy="3439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3"/>
            <p:cNvSpPr/>
            <p:nvPr/>
          </p:nvSpPr>
          <p:spPr>
            <a:xfrm>
              <a:off x="7462232" y="2869143"/>
              <a:ext cx="498300" cy="508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0" name="Google Shape;250;p43"/>
            <p:cNvGrpSpPr/>
            <p:nvPr/>
          </p:nvGrpSpPr>
          <p:grpSpPr>
            <a:xfrm>
              <a:off x="4716487" y="2171321"/>
              <a:ext cx="4294202" cy="3140941"/>
              <a:chOff x="4716487" y="2171321"/>
              <a:chExt cx="4294202" cy="3140941"/>
            </a:xfrm>
          </p:grpSpPr>
          <p:grpSp>
            <p:nvGrpSpPr>
              <p:cNvPr id="251" name="Google Shape;251;p43"/>
              <p:cNvGrpSpPr/>
              <p:nvPr/>
            </p:nvGrpSpPr>
            <p:grpSpPr>
              <a:xfrm>
                <a:off x="4716487" y="2171321"/>
                <a:ext cx="4294202" cy="3140941"/>
                <a:chOff x="524" y="767"/>
                <a:chExt cx="3025" cy="2212"/>
              </a:xfrm>
            </p:grpSpPr>
            <p:sp>
              <p:nvSpPr>
                <p:cNvPr id="252" name="Google Shape;252;p43"/>
                <p:cNvSpPr/>
                <p:nvPr/>
              </p:nvSpPr>
              <p:spPr>
                <a:xfrm>
                  <a:off x="530" y="776"/>
                  <a:ext cx="3000" cy="2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253;p43"/>
                <p:cNvSpPr/>
                <p:nvPr/>
              </p:nvSpPr>
              <p:spPr>
                <a:xfrm>
                  <a:off x="1470" y="1716"/>
                  <a:ext cx="1401" cy="1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9" h="1235" extrusionOk="0">
                      <a:moveTo>
                        <a:pt x="828" y="1235"/>
                      </a:moveTo>
                      <a:cubicBezTo>
                        <a:pt x="109" y="1235"/>
                        <a:pt x="109" y="1235"/>
                        <a:pt x="109" y="1235"/>
                      </a:cubicBezTo>
                      <a:cubicBezTo>
                        <a:pt x="0" y="595"/>
                        <a:pt x="0" y="595"/>
                        <a:pt x="0" y="595"/>
                      </a:cubicBezTo>
                      <a:cubicBezTo>
                        <a:pt x="283" y="322"/>
                        <a:pt x="283" y="322"/>
                        <a:pt x="283" y="322"/>
                      </a:cubicBezTo>
                      <a:cubicBezTo>
                        <a:pt x="791" y="15"/>
                        <a:pt x="791" y="15"/>
                        <a:pt x="791" y="15"/>
                      </a:cubicBezTo>
                      <a:cubicBezTo>
                        <a:pt x="791" y="15"/>
                        <a:pt x="922" y="0"/>
                        <a:pt x="1081" y="24"/>
                      </a:cubicBezTo>
                      <a:cubicBezTo>
                        <a:pt x="1173" y="53"/>
                        <a:pt x="1339" y="87"/>
                        <a:pt x="1401" y="128"/>
                      </a:cubicBezTo>
                      <a:cubicBezTo>
                        <a:pt x="1479" y="184"/>
                        <a:pt x="1322" y="425"/>
                        <a:pt x="1322" y="425"/>
                      </a:cubicBezTo>
                      <a:lnTo>
                        <a:pt x="828" y="12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254;p43"/>
                <p:cNvSpPr/>
                <p:nvPr/>
              </p:nvSpPr>
              <p:spPr>
                <a:xfrm>
                  <a:off x="1470" y="1716"/>
                  <a:ext cx="1363" cy="1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" h="1235" extrusionOk="0">
                      <a:moveTo>
                        <a:pt x="829" y="1235"/>
                      </a:moveTo>
                      <a:cubicBezTo>
                        <a:pt x="110" y="1235"/>
                        <a:pt x="110" y="1235"/>
                        <a:pt x="110" y="1235"/>
                      </a:cubicBezTo>
                      <a:cubicBezTo>
                        <a:pt x="109" y="1235"/>
                        <a:pt x="109" y="1235"/>
                        <a:pt x="109" y="1235"/>
                      </a:cubicBezTo>
                      <a:cubicBezTo>
                        <a:pt x="0" y="595"/>
                        <a:pt x="0" y="595"/>
                        <a:pt x="0" y="595"/>
                      </a:cubicBezTo>
                      <a:cubicBezTo>
                        <a:pt x="0" y="595"/>
                        <a:pt x="0" y="595"/>
                        <a:pt x="1" y="595"/>
                      </a:cubicBezTo>
                      <a:cubicBezTo>
                        <a:pt x="284" y="322"/>
                        <a:pt x="284" y="322"/>
                        <a:pt x="284" y="322"/>
                      </a:cubicBezTo>
                      <a:cubicBezTo>
                        <a:pt x="792" y="14"/>
                        <a:pt x="792" y="14"/>
                        <a:pt x="792" y="14"/>
                      </a:cubicBezTo>
                      <a:cubicBezTo>
                        <a:pt x="792" y="14"/>
                        <a:pt x="792" y="14"/>
                        <a:pt x="792" y="14"/>
                      </a:cubicBezTo>
                      <a:cubicBezTo>
                        <a:pt x="793" y="14"/>
                        <a:pt x="925" y="0"/>
                        <a:pt x="1083" y="23"/>
                      </a:cubicBezTo>
                      <a:cubicBezTo>
                        <a:pt x="1110" y="32"/>
                        <a:pt x="1145" y="42"/>
                        <a:pt x="1182" y="51"/>
                      </a:cubicBezTo>
                      <a:cubicBezTo>
                        <a:pt x="1265" y="74"/>
                        <a:pt x="1359" y="99"/>
                        <a:pt x="1403" y="127"/>
                      </a:cubicBezTo>
                      <a:cubicBezTo>
                        <a:pt x="1421" y="140"/>
                        <a:pt x="1428" y="164"/>
                        <a:pt x="1423" y="198"/>
                      </a:cubicBezTo>
                      <a:cubicBezTo>
                        <a:pt x="1420" y="225"/>
                        <a:pt x="1410" y="258"/>
                        <a:pt x="1392" y="298"/>
                      </a:cubicBezTo>
                      <a:cubicBezTo>
                        <a:pt x="1363" y="364"/>
                        <a:pt x="1324" y="425"/>
                        <a:pt x="1324" y="425"/>
                      </a:cubicBezTo>
                      <a:cubicBezTo>
                        <a:pt x="829" y="1235"/>
                        <a:pt x="829" y="1235"/>
                        <a:pt x="829" y="1235"/>
                      </a:cubicBezTo>
                      <a:cubicBezTo>
                        <a:pt x="829" y="1235"/>
                        <a:pt x="829" y="1235"/>
                        <a:pt x="829" y="1235"/>
                      </a:cubicBezTo>
                      <a:close/>
                      <a:moveTo>
                        <a:pt x="110" y="1234"/>
                      </a:moveTo>
                      <a:cubicBezTo>
                        <a:pt x="828" y="1234"/>
                        <a:pt x="828" y="1234"/>
                        <a:pt x="828" y="1234"/>
                      </a:cubicBezTo>
                      <a:cubicBezTo>
                        <a:pt x="1323" y="425"/>
                        <a:pt x="1323" y="425"/>
                        <a:pt x="1323" y="425"/>
                      </a:cubicBezTo>
                      <a:cubicBezTo>
                        <a:pt x="1323" y="424"/>
                        <a:pt x="1362" y="364"/>
                        <a:pt x="1391" y="297"/>
                      </a:cubicBezTo>
                      <a:cubicBezTo>
                        <a:pt x="1418" y="236"/>
                        <a:pt x="1442" y="157"/>
                        <a:pt x="1402" y="129"/>
                      </a:cubicBezTo>
                      <a:cubicBezTo>
                        <a:pt x="1359" y="100"/>
                        <a:pt x="1264" y="75"/>
                        <a:pt x="1181" y="53"/>
                      </a:cubicBezTo>
                      <a:cubicBezTo>
                        <a:pt x="1145" y="43"/>
                        <a:pt x="1110" y="34"/>
                        <a:pt x="1082" y="25"/>
                      </a:cubicBezTo>
                      <a:cubicBezTo>
                        <a:pt x="928" y="2"/>
                        <a:pt x="798" y="15"/>
                        <a:pt x="792" y="16"/>
                      </a:cubicBezTo>
                      <a:cubicBezTo>
                        <a:pt x="285" y="323"/>
                        <a:pt x="285" y="323"/>
                        <a:pt x="285" y="323"/>
                      </a:cubicBezTo>
                      <a:cubicBezTo>
                        <a:pt x="2" y="595"/>
                        <a:pt x="2" y="595"/>
                        <a:pt x="2" y="595"/>
                      </a:cubicBezTo>
                      <a:lnTo>
                        <a:pt x="110" y="12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255;p43"/>
                <p:cNvSpPr/>
                <p:nvPr/>
              </p:nvSpPr>
              <p:spPr>
                <a:xfrm>
                  <a:off x="2332" y="2379"/>
                  <a:ext cx="600" cy="6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256;p43"/>
                <p:cNvSpPr/>
                <p:nvPr/>
              </p:nvSpPr>
              <p:spPr>
                <a:xfrm>
                  <a:off x="2207" y="1752"/>
                  <a:ext cx="264" cy="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" h="187" extrusionOk="0">
                      <a:moveTo>
                        <a:pt x="41" y="54"/>
                      </a:moveTo>
                      <a:cubicBezTo>
                        <a:pt x="33" y="62"/>
                        <a:pt x="33" y="62"/>
                        <a:pt x="33" y="62"/>
                      </a:cubicBezTo>
                      <a:cubicBezTo>
                        <a:pt x="0" y="94"/>
                        <a:pt x="9" y="148"/>
                        <a:pt x="51" y="168"/>
                      </a:cubicBezTo>
                      <a:cubicBezTo>
                        <a:pt x="83" y="182"/>
                        <a:pt x="129" y="187"/>
                        <a:pt x="193" y="159"/>
                      </a:cubicBezTo>
                      <a:cubicBezTo>
                        <a:pt x="193" y="159"/>
                        <a:pt x="254" y="130"/>
                        <a:pt x="267" y="79"/>
                      </a:cubicBezTo>
                      <a:cubicBezTo>
                        <a:pt x="279" y="31"/>
                        <a:pt x="258" y="12"/>
                        <a:pt x="212" y="3"/>
                      </a:cubicBezTo>
                      <a:cubicBezTo>
                        <a:pt x="187" y="0"/>
                        <a:pt x="187" y="0"/>
                        <a:pt x="187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257;p43"/>
                <p:cNvSpPr/>
                <p:nvPr/>
              </p:nvSpPr>
              <p:spPr>
                <a:xfrm>
                  <a:off x="2210" y="1747"/>
                  <a:ext cx="260" cy="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" h="191" extrusionOk="0">
                      <a:moveTo>
                        <a:pt x="103" y="191"/>
                      </a:moveTo>
                      <a:cubicBezTo>
                        <a:pt x="82" y="191"/>
                        <a:pt x="62" y="186"/>
                        <a:pt x="44" y="178"/>
                      </a:cubicBezTo>
                      <a:cubicBezTo>
                        <a:pt x="23" y="168"/>
                        <a:pt x="8" y="149"/>
                        <a:pt x="4" y="126"/>
                      </a:cubicBezTo>
                      <a:cubicBezTo>
                        <a:pt x="0" y="103"/>
                        <a:pt x="8" y="79"/>
                        <a:pt x="25" y="63"/>
                      </a:cubicBezTo>
                      <a:cubicBezTo>
                        <a:pt x="33" y="54"/>
                        <a:pt x="33" y="54"/>
                        <a:pt x="33" y="54"/>
                      </a:cubicBezTo>
                      <a:cubicBezTo>
                        <a:pt x="42" y="63"/>
                        <a:pt x="42" y="63"/>
                        <a:pt x="42" y="63"/>
                      </a:cubicBezTo>
                      <a:cubicBezTo>
                        <a:pt x="33" y="71"/>
                        <a:pt x="33" y="71"/>
                        <a:pt x="33" y="71"/>
                      </a:cubicBezTo>
                      <a:cubicBezTo>
                        <a:pt x="19" y="85"/>
                        <a:pt x="13" y="104"/>
                        <a:pt x="16" y="124"/>
                      </a:cubicBezTo>
                      <a:cubicBezTo>
                        <a:pt x="19" y="143"/>
                        <a:pt x="31" y="159"/>
                        <a:pt x="49" y="167"/>
                      </a:cubicBezTo>
                      <a:cubicBezTo>
                        <a:pt x="87" y="185"/>
                        <a:pt x="133" y="182"/>
                        <a:pt x="187" y="159"/>
                      </a:cubicBezTo>
                      <a:cubicBezTo>
                        <a:pt x="187" y="159"/>
                        <a:pt x="245" y="131"/>
                        <a:pt x="257" y="83"/>
                      </a:cubicBezTo>
                      <a:cubicBezTo>
                        <a:pt x="262" y="63"/>
                        <a:pt x="261" y="48"/>
                        <a:pt x="254" y="38"/>
                      </a:cubicBezTo>
                      <a:cubicBezTo>
                        <a:pt x="247" y="27"/>
                        <a:pt x="232" y="19"/>
                        <a:pt x="207" y="14"/>
                      </a:cubicBezTo>
                      <a:cubicBezTo>
                        <a:pt x="182" y="11"/>
                        <a:pt x="182" y="11"/>
                        <a:pt x="182" y="11"/>
                      </a:cubicBezTo>
                      <a:cubicBezTo>
                        <a:pt x="184" y="0"/>
                        <a:pt x="184" y="0"/>
                        <a:pt x="184" y="0"/>
                      </a:cubicBezTo>
                      <a:cubicBezTo>
                        <a:pt x="209" y="2"/>
                        <a:pt x="209" y="2"/>
                        <a:pt x="209" y="2"/>
                      </a:cubicBezTo>
                      <a:cubicBezTo>
                        <a:pt x="238" y="8"/>
                        <a:pt x="255" y="17"/>
                        <a:pt x="265" y="32"/>
                      </a:cubicBezTo>
                      <a:cubicBezTo>
                        <a:pt x="273" y="45"/>
                        <a:pt x="274" y="63"/>
                        <a:pt x="269" y="86"/>
                      </a:cubicBezTo>
                      <a:cubicBezTo>
                        <a:pt x="255" y="139"/>
                        <a:pt x="194" y="168"/>
                        <a:pt x="192" y="170"/>
                      </a:cubicBezTo>
                      <a:cubicBezTo>
                        <a:pt x="160" y="184"/>
                        <a:pt x="130" y="191"/>
                        <a:pt x="103" y="1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258;p43"/>
                <p:cNvSpPr/>
                <p:nvPr/>
              </p:nvSpPr>
              <p:spPr>
                <a:xfrm>
                  <a:off x="1858" y="772"/>
                  <a:ext cx="1146" cy="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0" h="607" extrusionOk="0">
                      <a:moveTo>
                        <a:pt x="889" y="528"/>
                      </a:moveTo>
                      <a:cubicBezTo>
                        <a:pt x="910" y="514"/>
                        <a:pt x="1073" y="517"/>
                        <a:pt x="1097" y="511"/>
                      </a:cubicBezTo>
                      <a:cubicBezTo>
                        <a:pt x="1180" y="492"/>
                        <a:pt x="1210" y="438"/>
                        <a:pt x="1210" y="394"/>
                      </a:cubicBezTo>
                      <a:cubicBezTo>
                        <a:pt x="1210" y="346"/>
                        <a:pt x="1120" y="335"/>
                        <a:pt x="1082" y="271"/>
                      </a:cubicBezTo>
                      <a:cubicBezTo>
                        <a:pt x="1044" y="208"/>
                        <a:pt x="993" y="213"/>
                        <a:pt x="963" y="198"/>
                      </a:cubicBezTo>
                      <a:cubicBezTo>
                        <a:pt x="933" y="183"/>
                        <a:pt x="909" y="118"/>
                        <a:pt x="863" y="88"/>
                      </a:cubicBezTo>
                      <a:cubicBezTo>
                        <a:pt x="817" y="58"/>
                        <a:pt x="718" y="65"/>
                        <a:pt x="634" y="33"/>
                      </a:cubicBezTo>
                      <a:cubicBezTo>
                        <a:pt x="550" y="0"/>
                        <a:pt x="458" y="3"/>
                        <a:pt x="412" y="38"/>
                      </a:cubicBezTo>
                      <a:cubicBezTo>
                        <a:pt x="365" y="73"/>
                        <a:pt x="253" y="71"/>
                        <a:pt x="157" y="102"/>
                      </a:cubicBezTo>
                      <a:cubicBezTo>
                        <a:pt x="0" y="154"/>
                        <a:pt x="77" y="282"/>
                        <a:pt x="77" y="282"/>
                      </a:cubicBezTo>
                      <a:cubicBezTo>
                        <a:pt x="77" y="282"/>
                        <a:pt x="243" y="452"/>
                        <a:pt x="299" y="469"/>
                      </a:cubicBezTo>
                      <a:cubicBezTo>
                        <a:pt x="354" y="485"/>
                        <a:pt x="711" y="607"/>
                        <a:pt x="810" y="565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59;p43"/>
                <p:cNvSpPr/>
                <p:nvPr/>
              </p:nvSpPr>
              <p:spPr>
                <a:xfrm>
                  <a:off x="1895" y="767"/>
                  <a:ext cx="1115" cy="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" h="603" extrusionOk="0">
                      <a:moveTo>
                        <a:pt x="713" y="586"/>
                      </a:moveTo>
                      <a:cubicBezTo>
                        <a:pt x="588" y="586"/>
                        <a:pt x="366" y="515"/>
                        <a:pt x="283" y="488"/>
                      </a:cubicBezTo>
                      <a:cubicBezTo>
                        <a:pt x="272" y="485"/>
                        <a:pt x="264" y="482"/>
                        <a:pt x="258" y="480"/>
                      </a:cubicBezTo>
                      <a:cubicBezTo>
                        <a:pt x="202" y="463"/>
                        <a:pt x="41" y="299"/>
                        <a:pt x="34" y="292"/>
                      </a:cubicBezTo>
                      <a:cubicBezTo>
                        <a:pt x="33" y="291"/>
                        <a:pt x="33" y="291"/>
                        <a:pt x="33" y="291"/>
                      </a:cubicBezTo>
                      <a:cubicBezTo>
                        <a:pt x="32" y="288"/>
                        <a:pt x="0" y="235"/>
                        <a:pt x="20" y="181"/>
                      </a:cubicBezTo>
                      <a:cubicBezTo>
                        <a:pt x="33" y="146"/>
                        <a:pt x="65" y="119"/>
                        <a:pt x="116" y="103"/>
                      </a:cubicBezTo>
                      <a:cubicBezTo>
                        <a:pt x="158" y="89"/>
                        <a:pt x="204" y="82"/>
                        <a:pt x="244" y="75"/>
                      </a:cubicBezTo>
                      <a:cubicBezTo>
                        <a:pt x="297" y="66"/>
                        <a:pt x="344" y="59"/>
                        <a:pt x="369" y="39"/>
                      </a:cubicBezTo>
                      <a:cubicBezTo>
                        <a:pt x="418" y="3"/>
                        <a:pt x="512" y="0"/>
                        <a:pt x="597" y="33"/>
                      </a:cubicBezTo>
                      <a:cubicBezTo>
                        <a:pt x="637" y="49"/>
                        <a:pt x="681" y="55"/>
                        <a:pt x="720" y="61"/>
                      </a:cubicBezTo>
                      <a:cubicBezTo>
                        <a:pt x="764" y="67"/>
                        <a:pt x="802" y="73"/>
                        <a:pt x="827" y="89"/>
                      </a:cubicBezTo>
                      <a:cubicBezTo>
                        <a:pt x="852" y="106"/>
                        <a:pt x="871" y="132"/>
                        <a:pt x="888" y="155"/>
                      </a:cubicBezTo>
                      <a:cubicBezTo>
                        <a:pt x="901" y="174"/>
                        <a:pt x="914" y="193"/>
                        <a:pt x="927" y="199"/>
                      </a:cubicBezTo>
                      <a:cubicBezTo>
                        <a:pt x="934" y="202"/>
                        <a:pt x="943" y="205"/>
                        <a:pt x="953" y="207"/>
                      </a:cubicBezTo>
                      <a:cubicBezTo>
                        <a:pt x="982" y="215"/>
                        <a:pt x="1019" y="225"/>
                        <a:pt x="1048" y="274"/>
                      </a:cubicBezTo>
                      <a:cubicBezTo>
                        <a:pt x="1066" y="303"/>
                        <a:pt x="1095" y="321"/>
                        <a:pt x="1120" y="337"/>
                      </a:cubicBezTo>
                      <a:cubicBezTo>
                        <a:pt x="1150" y="355"/>
                        <a:pt x="1177" y="371"/>
                        <a:pt x="1177" y="400"/>
                      </a:cubicBezTo>
                      <a:cubicBezTo>
                        <a:pt x="1177" y="446"/>
                        <a:pt x="1146" y="503"/>
                        <a:pt x="1060" y="523"/>
                      </a:cubicBezTo>
                      <a:cubicBezTo>
                        <a:pt x="1050" y="525"/>
                        <a:pt x="1022" y="526"/>
                        <a:pt x="986" y="527"/>
                      </a:cubicBezTo>
                      <a:cubicBezTo>
                        <a:pt x="938" y="529"/>
                        <a:pt x="865" y="532"/>
                        <a:pt x="853" y="539"/>
                      </a:cubicBezTo>
                      <a:cubicBezTo>
                        <a:pt x="847" y="529"/>
                        <a:pt x="847" y="529"/>
                        <a:pt x="847" y="529"/>
                      </a:cubicBezTo>
                      <a:cubicBezTo>
                        <a:pt x="860" y="520"/>
                        <a:pt x="913" y="518"/>
                        <a:pt x="986" y="515"/>
                      </a:cubicBezTo>
                      <a:cubicBezTo>
                        <a:pt x="1018" y="514"/>
                        <a:pt x="1048" y="513"/>
                        <a:pt x="1057" y="511"/>
                      </a:cubicBezTo>
                      <a:cubicBezTo>
                        <a:pt x="1136" y="492"/>
                        <a:pt x="1165" y="442"/>
                        <a:pt x="1165" y="400"/>
                      </a:cubicBezTo>
                      <a:cubicBezTo>
                        <a:pt x="1165" y="378"/>
                        <a:pt x="1142" y="364"/>
                        <a:pt x="1114" y="347"/>
                      </a:cubicBezTo>
                      <a:cubicBezTo>
                        <a:pt x="1087" y="330"/>
                        <a:pt x="1057" y="312"/>
                        <a:pt x="1038" y="280"/>
                      </a:cubicBezTo>
                      <a:cubicBezTo>
                        <a:pt x="1011" y="236"/>
                        <a:pt x="978" y="227"/>
                        <a:pt x="950" y="219"/>
                      </a:cubicBezTo>
                      <a:cubicBezTo>
                        <a:pt x="939" y="216"/>
                        <a:pt x="930" y="214"/>
                        <a:pt x="921" y="210"/>
                      </a:cubicBezTo>
                      <a:cubicBezTo>
                        <a:pt x="906" y="202"/>
                        <a:pt x="893" y="184"/>
                        <a:pt x="878" y="162"/>
                      </a:cubicBezTo>
                      <a:cubicBezTo>
                        <a:pt x="862" y="140"/>
                        <a:pt x="844" y="114"/>
                        <a:pt x="820" y="99"/>
                      </a:cubicBezTo>
                      <a:cubicBezTo>
                        <a:pt x="798" y="84"/>
                        <a:pt x="761" y="79"/>
                        <a:pt x="719" y="73"/>
                      </a:cubicBezTo>
                      <a:cubicBezTo>
                        <a:pt x="679" y="67"/>
                        <a:pt x="634" y="60"/>
                        <a:pt x="593" y="44"/>
                      </a:cubicBezTo>
                      <a:cubicBezTo>
                        <a:pt x="511" y="13"/>
                        <a:pt x="422" y="15"/>
                        <a:pt x="376" y="49"/>
                      </a:cubicBezTo>
                      <a:cubicBezTo>
                        <a:pt x="348" y="70"/>
                        <a:pt x="301" y="78"/>
                        <a:pt x="245" y="87"/>
                      </a:cubicBezTo>
                      <a:cubicBezTo>
                        <a:pt x="206" y="93"/>
                        <a:pt x="161" y="101"/>
                        <a:pt x="120" y="114"/>
                      </a:cubicBezTo>
                      <a:cubicBezTo>
                        <a:pt x="73" y="130"/>
                        <a:pt x="43" y="154"/>
                        <a:pt x="31" y="185"/>
                      </a:cubicBezTo>
                      <a:cubicBezTo>
                        <a:pt x="14" y="231"/>
                        <a:pt x="40" y="278"/>
                        <a:pt x="43" y="284"/>
                      </a:cubicBezTo>
                      <a:cubicBezTo>
                        <a:pt x="53" y="294"/>
                        <a:pt x="210" y="453"/>
                        <a:pt x="262" y="469"/>
                      </a:cubicBezTo>
                      <a:cubicBezTo>
                        <a:pt x="267" y="471"/>
                        <a:pt x="276" y="473"/>
                        <a:pt x="287" y="477"/>
                      </a:cubicBezTo>
                      <a:cubicBezTo>
                        <a:pt x="384" y="508"/>
                        <a:pt x="681" y="603"/>
                        <a:pt x="769" y="566"/>
                      </a:cubicBezTo>
                      <a:cubicBezTo>
                        <a:pt x="773" y="577"/>
                        <a:pt x="773" y="577"/>
                        <a:pt x="773" y="577"/>
                      </a:cubicBezTo>
                      <a:cubicBezTo>
                        <a:pt x="758" y="583"/>
                        <a:pt x="738" y="586"/>
                        <a:pt x="713" y="58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260;p43"/>
                <p:cNvSpPr/>
                <p:nvPr/>
              </p:nvSpPr>
              <p:spPr>
                <a:xfrm>
                  <a:off x="1661" y="1764"/>
                  <a:ext cx="500" cy="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" h="351" extrusionOk="0">
                      <a:moveTo>
                        <a:pt x="529" y="0"/>
                      </a:moveTo>
                      <a:cubicBezTo>
                        <a:pt x="495" y="5"/>
                        <a:pt x="453" y="20"/>
                        <a:pt x="410" y="41"/>
                      </a:cubicBezTo>
                      <a:cubicBezTo>
                        <a:pt x="253" y="113"/>
                        <a:pt x="127" y="202"/>
                        <a:pt x="0" y="351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43"/>
                <p:cNvSpPr/>
                <p:nvPr/>
              </p:nvSpPr>
              <p:spPr>
                <a:xfrm>
                  <a:off x="1656" y="1758"/>
                  <a:ext cx="506" cy="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361" extrusionOk="0">
                      <a:moveTo>
                        <a:pt x="9" y="361"/>
                      </a:moveTo>
                      <a:cubicBezTo>
                        <a:pt x="0" y="353"/>
                        <a:pt x="0" y="353"/>
                        <a:pt x="0" y="353"/>
                      </a:cubicBezTo>
                      <a:cubicBezTo>
                        <a:pt x="120" y="213"/>
                        <a:pt x="243" y="120"/>
                        <a:pt x="412" y="41"/>
                      </a:cubicBezTo>
                      <a:cubicBezTo>
                        <a:pt x="461" y="18"/>
                        <a:pt x="502" y="5"/>
                        <a:pt x="533" y="0"/>
                      </a:cubicBezTo>
                      <a:cubicBezTo>
                        <a:pt x="535" y="12"/>
                        <a:pt x="535" y="12"/>
                        <a:pt x="535" y="12"/>
                      </a:cubicBezTo>
                      <a:cubicBezTo>
                        <a:pt x="505" y="16"/>
                        <a:pt x="465" y="30"/>
                        <a:pt x="417" y="52"/>
                      </a:cubicBezTo>
                      <a:cubicBezTo>
                        <a:pt x="250" y="130"/>
                        <a:pt x="128" y="222"/>
                        <a:pt x="9" y="36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43"/>
                <p:cNvSpPr/>
                <p:nvPr/>
              </p:nvSpPr>
              <p:spPr>
                <a:xfrm>
                  <a:off x="2225" y="1726"/>
                  <a:ext cx="185" cy="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76" extrusionOk="0">
                      <a:moveTo>
                        <a:pt x="149" y="0"/>
                      </a:moveTo>
                      <a:cubicBezTo>
                        <a:pt x="196" y="69"/>
                        <a:pt x="196" y="69"/>
                        <a:pt x="196" y="69"/>
                      </a:cubicBezTo>
                      <a:cubicBezTo>
                        <a:pt x="145" y="176"/>
                        <a:pt x="50" y="131"/>
                        <a:pt x="50" y="131"/>
                      </a:cubicBezTo>
                      <a:cubicBezTo>
                        <a:pt x="0" y="40"/>
                        <a:pt x="0" y="40"/>
                        <a:pt x="0" y="4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63;p43"/>
                <p:cNvSpPr/>
                <p:nvPr/>
              </p:nvSpPr>
              <p:spPr>
                <a:xfrm>
                  <a:off x="2221" y="1724"/>
                  <a:ext cx="193" cy="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" h="166" extrusionOk="0">
                      <a:moveTo>
                        <a:pt x="100" y="147"/>
                      </a:moveTo>
                      <a:cubicBezTo>
                        <a:pt x="73" y="147"/>
                        <a:pt x="52" y="137"/>
                        <a:pt x="52" y="137"/>
                      </a:cubicBezTo>
                      <a:cubicBezTo>
                        <a:pt x="51" y="137"/>
                        <a:pt x="50" y="136"/>
                        <a:pt x="50" y="135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7" y="40"/>
                        <a:pt x="7" y="40"/>
                        <a:pt x="7" y="40"/>
                      </a:cubicBezTo>
                      <a:cubicBezTo>
                        <a:pt x="56" y="130"/>
                        <a:pt x="56" y="130"/>
                        <a:pt x="56" y="130"/>
                      </a:cubicBezTo>
                      <a:cubicBezTo>
                        <a:pt x="68" y="135"/>
                        <a:pt x="149" y="166"/>
                        <a:pt x="195" y="72"/>
                      </a:cubicBezTo>
                      <a:cubicBezTo>
                        <a:pt x="149" y="4"/>
                        <a:pt x="149" y="4"/>
                        <a:pt x="149" y="4"/>
                      </a:cubicBezTo>
                      <a:cubicBezTo>
                        <a:pt x="156" y="0"/>
                        <a:pt x="156" y="0"/>
                        <a:pt x="156" y="0"/>
                      </a:cubicBezTo>
                      <a:cubicBezTo>
                        <a:pt x="203" y="69"/>
                        <a:pt x="203" y="69"/>
                        <a:pt x="203" y="69"/>
                      </a:cubicBezTo>
                      <a:cubicBezTo>
                        <a:pt x="204" y="70"/>
                        <a:pt x="204" y="72"/>
                        <a:pt x="204" y="73"/>
                      </a:cubicBezTo>
                      <a:cubicBezTo>
                        <a:pt x="175" y="133"/>
                        <a:pt x="133" y="147"/>
                        <a:pt x="100" y="1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43"/>
                <p:cNvSpPr/>
                <p:nvPr/>
              </p:nvSpPr>
              <p:spPr>
                <a:xfrm>
                  <a:off x="2366" y="1726"/>
                  <a:ext cx="326" cy="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" h="71" extrusionOk="0">
                      <a:moveTo>
                        <a:pt x="345" y="71"/>
                      </a:moveTo>
                      <a:cubicBezTo>
                        <a:pt x="154" y="0"/>
                        <a:pt x="0" y="0"/>
                        <a:pt x="0" y="0"/>
                      </a:cubicBezTo>
                      <a:lnTo>
                        <a:pt x="345" y="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p43"/>
                <p:cNvSpPr/>
                <p:nvPr/>
              </p:nvSpPr>
              <p:spPr>
                <a:xfrm>
                  <a:off x="2366" y="1720"/>
                  <a:ext cx="329" cy="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" h="82" extrusionOk="0">
                      <a:moveTo>
                        <a:pt x="343" y="82"/>
                      </a:moveTo>
                      <a:cubicBezTo>
                        <a:pt x="155" y="13"/>
                        <a:pt x="1" y="12"/>
                        <a:pt x="0" y="12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57" y="1"/>
                        <a:pt x="348" y="71"/>
                      </a:cubicBezTo>
                      <a:lnTo>
                        <a:pt x="343" y="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266;p43"/>
                <p:cNvSpPr/>
                <p:nvPr/>
              </p:nvSpPr>
              <p:spPr>
                <a:xfrm>
                  <a:off x="1859" y="2711"/>
                  <a:ext cx="561" cy="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" h="182" extrusionOk="0">
                      <a:moveTo>
                        <a:pt x="21" y="0"/>
                      </a:moveTo>
                      <a:cubicBezTo>
                        <a:pt x="468" y="0"/>
                        <a:pt x="468" y="0"/>
                        <a:pt x="468" y="0"/>
                      </a:cubicBezTo>
                      <a:cubicBezTo>
                        <a:pt x="479" y="0"/>
                        <a:pt x="490" y="5"/>
                        <a:pt x="497" y="15"/>
                      </a:cubicBezTo>
                      <a:cubicBezTo>
                        <a:pt x="576" y="125"/>
                        <a:pt x="576" y="125"/>
                        <a:pt x="576" y="125"/>
                      </a:cubicBezTo>
                      <a:cubicBezTo>
                        <a:pt x="594" y="148"/>
                        <a:pt x="577" y="182"/>
                        <a:pt x="547" y="182"/>
                      </a:cubicBezTo>
                      <a:cubicBezTo>
                        <a:pt x="0" y="182"/>
                        <a:pt x="0" y="182"/>
                        <a:pt x="0" y="182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267;p43"/>
                <p:cNvSpPr/>
                <p:nvPr/>
              </p:nvSpPr>
              <p:spPr>
                <a:xfrm>
                  <a:off x="1859" y="2710"/>
                  <a:ext cx="555" cy="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183" extrusionOk="0">
                      <a:moveTo>
                        <a:pt x="547" y="183"/>
                      </a:moveTo>
                      <a:cubicBezTo>
                        <a:pt x="0" y="183"/>
                        <a:pt x="0" y="183"/>
                        <a:pt x="0" y="183"/>
                      </a:cubicBezTo>
                      <a:cubicBezTo>
                        <a:pt x="0" y="182"/>
                        <a:pt x="0" y="182"/>
                        <a:pt x="0" y="182"/>
                      </a:cubicBezTo>
                      <a:cubicBezTo>
                        <a:pt x="547" y="182"/>
                        <a:pt x="547" y="182"/>
                        <a:pt x="547" y="182"/>
                      </a:cubicBezTo>
                      <a:cubicBezTo>
                        <a:pt x="561" y="182"/>
                        <a:pt x="573" y="175"/>
                        <a:pt x="579" y="163"/>
                      </a:cubicBezTo>
                      <a:cubicBezTo>
                        <a:pt x="585" y="151"/>
                        <a:pt x="584" y="137"/>
                        <a:pt x="576" y="126"/>
                      </a:cubicBezTo>
                      <a:cubicBezTo>
                        <a:pt x="496" y="16"/>
                        <a:pt x="496" y="16"/>
                        <a:pt x="496" y="16"/>
                      </a:cubicBezTo>
                      <a:cubicBezTo>
                        <a:pt x="489" y="7"/>
                        <a:pt x="479" y="2"/>
                        <a:pt x="468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468" y="0"/>
                        <a:pt x="468" y="0"/>
                        <a:pt x="468" y="0"/>
                      </a:cubicBezTo>
                      <a:cubicBezTo>
                        <a:pt x="479" y="0"/>
                        <a:pt x="490" y="6"/>
                        <a:pt x="497" y="15"/>
                      </a:cubicBezTo>
                      <a:cubicBezTo>
                        <a:pt x="577" y="125"/>
                        <a:pt x="577" y="125"/>
                        <a:pt x="577" y="125"/>
                      </a:cubicBezTo>
                      <a:cubicBezTo>
                        <a:pt x="585" y="137"/>
                        <a:pt x="586" y="151"/>
                        <a:pt x="580" y="163"/>
                      </a:cubicBezTo>
                      <a:cubicBezTo>
                        <a:pt x="574" y="176"/>
                        <a:pt x="561" y="183"/>
                        <a:pt x="547" y="18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" name="Google Shape;268;p43"/>
                <p:cNvSpPr/>
                <p:nvPr/>
              </p:nvSpPr>
              <p:spPr>
                <a:xfrm>
                  <a:off x="583" y="2049"/>
                  <a:ext cx="1345" cy="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3" h="883" extrusionOk="0">
                      <a:moveTo>
                        <a:pt x="1349" y="883"/>
                      </a:moveTo>
                      <a:cubicBezTo>
                        <a:pt x="370" y="883"/>
                        <a:pt x="370" y="883"/>
                        <a:pt x="370" y="883"/>
                      </a:cubicBezTo>
                      <a:cubicBezTo>
                        <a:pt x="344" y="883"/>
                        <a:pt x="320" y="867"/>
                        <a:pt x="311" y="843"/>
                      </a:cubicBezTo>
                      <a:cubicBezTo>
                        <a:pt x="16" y="85"/>
                        <a:pt x="16" y="85"/>
                        <a:pt x="16" y="85"/>
                      </a:cubicBezTo>
                      <a:cubicBezTo>
                        <a:pt x="0" y="44"/>
                        <a:pt x="31" y="0"/>
                        <a:pt x="75" y="0"/>
                      </a:cubicBezTo>
                      <a:cubicBezTo>
                        <a:pt x="1054" y="0"/>
                        <a:pt x="1054" y="0"/>
                        <a:pt x="1054" y="0"/>
                      </a:cubicBezTo>
                      <a:cubicBezTo>
                        <a:pt x="1080" y="0"/>
                        <a:pt x="1103" y="16"/>
                        <a:pt x="1113" y="40"/>
                      </a:cubicBezTo>
                      <a:cubicBezTo>
                        <a:pt x="1407" y="797"/>
                        <a:pt x="1407" y="797"/>
                        <a:pt x="1407" y="797"/>
                      </a:cubicBezTo>
                      <a:cubicBezTo>
                        <a:pt x="1423" y="838"/>
                        <a:pt x="1393" y="883"/>
                        <a:pt x="1349" y="88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269;p43"/>
                <p:cNvSpPr/>
                <p:nvPr/>
              </p:nvSpPr>
              <p:spPr>
                <a:xfrm>
                  <a:off x="586" y="2043"/>
                  <a:ext cx="1340" cy="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895" extrusionOk="0">
                      <a:moveTo>
                        <a:pt x="1346" y="895"/>
                      </a:moveTo>
                      <a:cubicBezTo>
                        <a:pt x="367" y="895"/>
                        <a:pt x="367" y="895"/>
                        <a:pt x="367" y="895"/>
                      </a:cubicBezTo>
                      <a:cubicBezTo>
                        <a:pt x="338" y="895"/>
                        <a:pt x="313" y="877"/>
                        <a:pt x="302" y="851"/>
                      </a:cubicBezTo>
                      <a:cubicBezTo>
                        <a:pt x="8" y="93"/>
                        <a:pt x="8" y="93"/>
                        <a:pt x="8" y="93"/>
                      </a:cubicBezTo>
                      <a:cubicBezTo>
                        <a:pt x="0" y="72"/>
                        <a:pt x="2" y="48"/>
                        <a:pt x="15" y="30"/>
                      </a:cubicBezTo>
                      <a:cubicBezTo>
                        <a:pt x="28" y="11"/>
                        <a:pt x="49" y="0"/>
                        <a:pt x="72" y="0"/>
                      </a:cubicBezTo>
                      <a:cubicBezTo>
                        <a:pt x="1051" y="0"/>
                        <a:pt x="1051" y="0"/>
                        <a:pt x="1051" y="0"/>
                      </a:cubicBezTo>
                      <a:cubicBezTo>
                        <a:pt x="1080" y="0"/>
                        <a:pt x="1105" y="17"/>
                        <a:pt x="1115" y="44"/>
                      </a:cubicBezTo>
                      <a:cubicBezTo>
                        <a:pt x="1410" y="801"/>
                        <a:pt x="1410" y="801"/>
                        <a:pt x="1410" y="801"/>
                      </a:cubicBezTo>
                      <a:cubicBezTo>
                        <a:pt x="1418" y="822"/>
                        <a:pt x="1415" y="846"/>
                        <a:pt x="1402" y="865"/>
                      </a:cubicBezTo>
                      <a:cubicBezTo>
                        <a:pt x="1390" y="883"/>
                        <a:pt x="1368" y="895"/>
                        <a:pt x="1346" y="895"/>
                      </a:cubicBezTo>
                      <a:close/>
                      <a:moveTo>
                        <a:pt x="72" y="12"/>
                      </a:moveTo>
                      <a:cubicBezTo>
                        <a:pt x="53" y="12"/>
                        <a:pt x="36" y="21"/>
                        <a:pt x="25" y="36"/>
                      </a:cubicBezTo>
                      <a:cubicBezTo>
                        <a:pt x="14" y="52"/>
                        <a:pt x="12" y="71"/>
                        <a:pt x="19" y="89"/>
                      </a:cubicBezTo>
                      <a:cubicBezTo>
                        <a:pt x="314" y="846"/>
                        <a:pt x="314" y="846"/>
                        <a:pt x="314" y="846"/>
                      </a:cubicBezTo>
                      <a:cubicBezTo>
                        <a:pt x="322" y="868"/>
                        <a:pt x="343" y="883"/>
                        <a:pt x="367" y="883"/>
                      </a:cubicBezTo>
                      <a:cubicBezTo>
                        <a:pt x="1346" y="883"/>
                        <a:pt x="1346" y="883"/>
                        <a:pt x="1346" y="883"/>
                      </a:cubicBezTo>
                      <a:cubicBezTo>
                        <a:pt x="1365" y="883"/>
                        <a:pt x="1382" y="874"/>
                        <a:pt x="1393" y="858"/>
                      </a:cubicBezTo>
                      <a:cubicBezTo>
                        <a:pt x="1403" y="842"/>
                        <a:pt x="1405" y="823"/>
                        <a:pt x="1399" y="805"/>
                      </a:cubicBezTo>
                      <a:cubicBezTo>
                        <a:pt x="1104" y="48"/>
                        <a:pt x="1104" y="48"/>
                        <a:pt x="1104" y="48"/>
                      </a:cubicBezTo>
                      <a:cubicBezTo>
                        <a:pt x="1095" y="26"/>
                        <a:pt x="1075" y="12"/>
                        <a:pt x="1051" y="12"/>
                      </a:cubicBezTo>
                      <a:lnTo>
                        <a:pt x="72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270;p43"/>
                <p:cNvSpPr/>
                <p:nvPr/>
              </p:nvSpPr>
              <p:spPr>
                <a:xfrm>
                  <a:off x="524" y="2049"/>
                  <a:ext cx="1347" cy="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" h="883" extrusionOk="0">
                      <a:moveTo>
                        <a:pt x="1348" y="883"/>
                      </a:moveTo>
                      <a:cubicBezTo>
                        <a:pt x="369" y="883"/>
                        <a:pt x="369" y="883"/>
                        <a:pt x="369" y="883"/>
                      </a:cubicBezTo>
                      <a:cubicBezTo>
                        <a:pt x="343" y="883"/>
                        <a:pt x="320" y="867"/>
                        <a:pt x="310" y="843"/>
                      </a:cubicBezTo>
                      <a:cubicBezTo>
                        <a:pt x="16" y="85"/>
                        <a:pt x="16" y="85"/>
                        <a:pt x="16" y="85"/>
                      </a:cubicBezTo>
                      <a:cubicBezTo>
                        <a:pt x="0" y="44"/>
                        <a:pt x="30" y="0"/>
                        <a:pt x="74" y="0"/>
                      </a:cubicBezTo>
                      <a:cubicBezTo>
                        <a:pt x="1053" y="0"/>
                        <a:pt x="1053" y="0"/>
                        <a:pt x="1053" y="0"/>
                      </a:cubicBezTo>
                      <a:cubicBezTo>
                        <a:pt x="1079" y="0"/>
                        <a:pt x="1102" y="16"/>
                        <a:pt x="1112" y="40"/>
                      </a:cubicBezTo>
                      <a:cubicBezTo>
                        <a:pt x="1406" y="797"/>
                        <a:pt x="1406" y="797"/>
                        <a:pt x="1406" y="797"/>
                      </a:cubicBezTo>
                      <a:cubicBezTo>
                        <a:pt x="1422" y="838"/>
                        <a:pt x="1392" y="883"/>
                        <a:pt x="1348" y="88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271;p43"/>
                <p:cNvSpPr/>
                <p:nvPr/>
              </p:nvSpPr>
              <p:spPr>
                <a:xfrm>
                  <a:off x="526" y="2043"/>
                  <a:ext cx="1344" cy="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895" extrusionOk="0">
                      <a:moveTo>
                        <a:pt x="1346" y="895"/>
                      </a:moveTo>
                      <a:cubicBezTo>
                        <a:pt x="367" y="895"/>
                        <a:pt x="367" y="895"/>
                        <a:pt x="367" y="895"/>
                      </a:cubicBezTo>
                      <a:cubicBezTo>
                        <a:pt x="338" y="895"/>
                        <a:pt x="313" y="877"/>
                        <a:pt x="303" y="851"/>
                      </a:cubicBezTo>
                      <a:cubicBezTo>
                        <a:pt x="8" y="93"/>
                        <a:pt x="8" y="93"/>
                        <a:pt x="8" y="93"/>
                      </a:cubicBezTo>
                      <a:cubicBezTo>
                        <a:pt x="0" y="72"/>
                        <a:pt x="3" y="48"/>
                        <a:pt x="15" y="30"/>
                      </a:cubicBezTo>
                      <a:cubicBezTo>
                        <a:pt x="28" y="11"/>
                        <a:pt x="49" y="0"/>
                        <a:pt x="72" y="0"/>
                      </a:cubicBezTo>
                      <a:cubicBezTo>
                        <a:pt x="1051" y="0"/>
                        <a:pt x="1051" y="0"/>
                        <a:pt x="1051" y="0"/>
                      </a:cubicBezTo>
                      <a:cubicBezTo>
                        <a:pt x="1080" y="0"/>
                        <a:pt x="1105" y="17"/>
                        <a:pt x="1115" y="44"/>
                      </a:cubicBezTo>
                      <a:cubicBezTo>
                        <a:pt x="1410" y="801"/>
                        <a:pt x="1410" y="801"/>
                        <a:pt x="1410" y="801"/>
                      </a:cubicBezTo>
                      <a:cubicBezTo>
                        <a:pt x="1418" y="822"/>
                        <a:pt x="1415" y="846"/>
                        <a:pt x="1403" y="865"/>
                      </a:cubicBezTo>
                      <a:cubicBezTo>
                        <a:pt x="1390" y="883"/>
                        <a:pt x="1369" y="895"/>
                        <a:pt x="1346" y="895"/>
                      </a:cubicBezTo>
                      <a:close/>
                      <a:moveTo>
                        <a:pt x="72" y="12"/>
                      </a:moveTo>
                      <a:cubicBezTo>
                        <a:pt x="53" y="12"/>
                        <a:pt x="36" y="21"/>
                        <a:pt x="25" y="36"/>
                      </a:cubicBezTo>
                      <a:cubicBezTo>
                        <a:pt x="15" y="52"/>
                        <a:pt x="12" y="71"/>
                        <a:pt x="19" y="89"/>
                      </a:cubicBezTo>
                      <a:cubicBezTo>
                        <a:pt x="314" y="846"/>
                        <a:pt x="314" y="846"/>
                        <a:pt x="314" y="846"/>
                      </a:cubicBezTo>
                      <a:cubicBezTo>
                        <a:pt x="322" y="868"/>
                        <a:pt x="343" y="883"/>
                        <a:pt x="367" y="883"/>
                      </a:cubicBezTo>
                      <a:cubicBezTo>
                        <a:pt x="1346" y="883"/>
                        <a:pt x="1346" y="883"/>
                        <a:pt x="1346" y="883"/>
                      </a:cubicBezTo>
                      <a:cubicBezTo>
                        <a:pt x="1365" y="883"/>
                        <a:pt x="1382" y="874"/>
                        <a:pt x="1393" y="858"/>
                      </a:cubicBezTo>
                      <a:cubicBezTo>
                        <a:pt x="1403" y="842"/>
                        <a:pt x="1406" y="823"/>
                        <a:pt x="1399" y="805"/>
                      </a:cubicBezTo>
                      <a:cubicBezTo>
                        <a:pt x="1104" y="48"/>
                        <a:pt x="1104" y="48"/>
                        <a:pt x="1104" y="48"/>
                      </a:cubicBezTo>
                      <a:cubicBezTo>
                        <a:pt x="1096" y="26"/>
                        <a:pt x="1075" y="12"/>
                        <a:pt x="1051" y="12"/>
                      </a:cubicBezTo>
                      <a:lnTo>
                        <a:pt x="72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272;p43"/>
                <p:cNvSpPr/>
                <p:nvPr/>
              </p:nvSpPr>
              <p:spPr>
                <a:xfrm>
                  <a:off x="2220" y="2524"/>
                  <a:ext cx="0" cy="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273;p43"/>
                <p:cNvSpPr/>
                <p:nvPr/>
              </p:nvSpPr>
              <p:spPr>
                <a:xfrm>
                  <a:off x="1968" y="2455"/>
                  <a:ext cx="280" cy="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268" extrusionOk="0">
                      <a:moveTo>
                        <a:pt x="79" y="268"/>
                      </a:moveTo>
                      <a:cubicBezTo>
                        <a:pt x="55" y="268"/>
                        <a:pt x="55" y="268"/>
                        <a:pt x="55" y="268"/>
                      </a:cubicBezTo>
                      <a:cubicBezTo>
                        <a:pt x="37" y="268"/>
                        <a:pt x="21" y="259"/>
                        <a:pt x="11" y="244"/>
                      </a:cubicBezTo>
                      <a:cubicBezTo>
                        <a:pt x="1" y="229"/>
                        <a:pt x="0" y="210"/>
                        <a:pt x="7" y="194"/>
                      </a:cubicBezTo>
                      <a:cubicBezTo>
                        <a:pt x="29" y="145"/>
                        <a:pt x="49" y="103"/>
                        <a:pt x="65" y="69"/>
                      </a:cubicBezTo>
                      <a:cubicBezTo>
                        <a:pt x="81" y="38"/>
                        <a:pt x="103" y="18"/>
                        <a:pt x="130" y="9"/>
                      </a:cubicBezTo>
                      <a:cubicBezTo>
                        <a:pt x="163" y="0"/>
                        <a:pt x="198" y="10"/>
                        <a:pt x="219" y="23"/>
                      </a:cubicBezTo>
                      <a:cubicBezTo>
                        <a:pt x="250" y="41"/>
                        <a:pt x="294" y="110"/>
                        <a:pt x="296" y="113"/>
                      </a:cubicBezTo>
                      <a:cubicBezTo>
                        <a:pt x="286" y="120"/>
                        <a:pt x="286" y="120"/>
                        <a:pt x="286" y="120"/>
                      </a:cubicBezTo>
                      <a:cubicBezTo>
                        <a:pt x="285" y="119"/>
                        <a:pt x="241" y="50"/>
                        <a:pt x="213" y="33"/>
                      </a:cubicBezTo>
                      <a:cubicBezTo>
                        <a:pt x="195" y="22"/>
                        <a:pt x="163" y="12"/>
                        <a:pt x="134" y="21"/>
                      </a:cubicBezTo>
                      <a:cubicBezTo>
                        <a:pt x="109" y="28"/>
                        <a:pt x="90" y="46"/>
                        <a:pt x="76" y="75"/>
                      </a:cubicBezTo>
                      <a:cubicBezTo>
                        <a:pt x="60" y="109"/>
                        <a:pt x="40" y="150"/>
                        <a:pt x="18" y="199"/>
                      </a:cubicBezTo>
                      <a:cubicBezTo>
                        <a:pt x="13" y="211"/>
                        <a:pt x="14" y="226"/>
                        <a:pt x="21" y="237"/>
                      </a:cubicBezTo>
                      <a:cubicBezTo>
                        <a:pt x="28" y="249"/>
                        <a:pt x="41" y="256"/>
                        <a:pt x="55" y="256"/>
                      </a:cubicBezTo>
                      <a:cubicBezTo>
                        <a:pt x="79" y="256"/>
                        <a:pt x="79" y="256"/>
                        <a:pt x="79" y="256"/>
                      </a:cubicBezTo>
                      <a:cubicBezTo>
                        <a:pt x="95" y="256"/>
                        <a:pt x="110" y="246"/>
                        <a:pt x="116" y="232"/>
                      </a:cubicBezTo>
                      <a:cubicBezTo>
                        <a:pt x="171" y="108"/>
                        <a:pt x="171" y="108"/>
                        <a:pt x="171" y="108"/>
                      </a:cubicBezTo>
                      <a:cubicBezTo>
                        <a:pt x="182" y="113"/>
                        <a:pt x="182" y="113"/>
                        <a:pt x="182" y="113"/>
                      </a:cubicBezTo>
                      <a:cubicBezTo>
                        <a:pt x="127" y="237"/>
                        <a:pt x="127" y="237"/>
                        <a:pt x="127" y="237"/>
                      </a:cubicBezTo>
                      <a:cubicBezTo>
                        <a:pt x="119" y="255"/>
                        <a:pt x="100" y="268"/>
                        <a:pt x="79" y="2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43"/>
                <p:cNvSpPr/>
                <p:nvPr/>
              </p:nvSpPr>
              <p:spPr>
                <a:xfrm>
                  <a:off x="1817" y="2392"/>
                  <a:ext cx="256" cy="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" h="184" extrusionOk="0">
                      <a:moveTo>
                        <a:pt x="10" y="184"/>
                      </a:moveTo>
                      <a:cubicBezTo>
                        <a:pt x="0" y="179"/>
                        <a:pt x="0" y="179"/>
                        <a:pt x="0" y="179"/>
                      </a:cubicBezTo>
                      <a:cubicBezTo>
                        <a:pt x="61" y="48"/>
                        <a:pt x="61" y="48"/>
                        <a:pt x="61" y="48"/>
                      </a:cubicBezTo>
                      <a:cubicBezTo>
                        <a:pt x="75" y="19"/>
                        <a:pt x="105" y="0"/>
                        <a:pt x="137" y="0"/>
                      </a:cubicBezTo>
                      <a:cubicBezTo>
                        <a:pt x="165" y="0"/>
                        <a:pt x="165" y="0"/>
                        <a:pt x="165" y="0"/>
                      </a:cubicBezTo>
                      <a:cubicBezTo>
                        <a:pt x="193" y="0"/>
                        <a:pt x="219" y="14"/>
                        <a:pt x="235" y="37"/>
                      </a:cubicBezTo>
                      <a:cubicBezTo>
                        <a:pt x="271" y="91"/>
                        <a:pt x="271" y="91"/>
                        <a:pt x="271" y="91"/>
                      </a:cubicBezTo>
                      <a:cubicBezTo>
                        <a:pt x="261" y="98"/>
                        <a:pt x="261" y="98"/>
                        <a:pt x="261" y="98"/>
                      </a:cubicBezTo>
                      <a:cubicBezTo>
                        <a:pt x="225" y="44"/>
                        <a:pt x="225" y="44"/>
                        <a:pt x="225" y="44"/>
                      </a:cubicBezTo>
                      <a:cubicBezTo>
                        <a:pt x="211" y="24"/>
                        <a:pt x="189" y="12"/>
                        <a:pt x="165" y="12"/>
                      </a:cubicBezTo>
                      <a:cubicBezTo>
                        <a:pt x="137" y="12"/>
                        <a:pt x="137" y="12"/>
                        <a:pt x="137" y="12"/>
                      </a:cubicBezTo>
                      <a:cubicBezTo>
                        <a:pt x="109" y="12"/>
                        <a:pt x="84" y="28"/>
                        <a:pt x="72" y="54"/>
                      </a:cubicBezTo>
                      <a:lnTo>
                        <a:pt x="10" y="1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275;p43"/>
                <p:cNvSpPr/>
                <p:nvPr/>
              </p:nvSpPr>
              <p:spPr>
                <a:xfrm>
                  <a:off x="1856" y="2480"/>
                  <a:ext cx="132" cy="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188" extrusionOk="0">
                      <a:moveTo>
                        <a:pt x="1" y="188"/>
                      </a:moveTo>
                      <a:cubicBezTo>
                        <a:pt x="0" y="176"/>
                        <a:pt x="0" y="176"/>
                        <a:pt x="0" y="176"/>
                      </a:cubicBezTo>
                      <a:cubicBezTo>
                        <a:pt x="38" y="176"/>
                        <a:pt x="71" y="153"/>
                        <a:pt x="84" y="119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40" y="4"/>
                        <a:pt x="140" y="4"/>
                        <a:pt x="140" y="4"/>
                      </a:cubicBezTo>
                      <a:cubicBezTo>
                        <a:pt x="95" y="123"/>
                        <a:pt x="95" y="123"/>
                        <a:pt x="95" y="123"/>
                      </a:cubicBezTo>
                      <a:cubicBezTo>
                        <a:pt x="81" y="162"/>
                        <a:pt x="43" y="188"/>
                        <a:pt x="1" y="18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" name="Google Shape;276;p43"/>
                <p:cNvSpPr/>
                <p:nvPr/>
              </p:nvSpPr>
              <p:spPr>
                <a:xfrm>
                  <a:off x="1776" y="2419"/>
                  <a:ext cx="109" cy="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" h="46" extrusionOk="0">
                      <a:moveTo>
                        <a:pt x="11" y="46"/>
                      </a:move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16" y="6"/>
                        <a:pt x="35" y="0"/>
                        <a:pt x="68" y="0"/>
                      </a:cubicBezTo>
                      <a:cubicBezTo>
                        <a:pt x="102" y="0"/>
                        <a:pt x="114" y="18"/>
                        <a:pt x="115" y="19"/>
                      </a:cubicBezTo>
                      <a:cubicBezTo>
                        <a:pt x="105" y="25"/>
                        <a:pt x="105" y="25"/>
                        <a:pt x="105" y="25"/>
                      </a:cubicBezTo>
                      <a:cubicBezTo>
                        <a:pt x="104" y="25"/>
                        <a:pt x="95" y="12"/>
                        <a:pt x="68" y="12"/>
                      </a:cubicBezTo>
                      <a:cubicBezTo>
                        <a:pt x="39" y="12"/>
                        <a:pt x="24" y="16"/>
                        <a:pt x="11" y="4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43"/>
                <p:cNvSpPr/>
                <p:nvPr/>
              </p:nvSpPr>
              <p:spPr>
                <a:xfrm>
                  <a:off x="1961" y="2527"/>
                  <a:ext cx="20" cy="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3" extrusionOk="0">
                      <a:moveTo>
                        <a:pt x="10" y="23"/>
                      </a:moveTo>
                      <a:lnTo>
                        <a:pt x="0" y="6"/>
                      </a:lnTo>
                      <a:lnTo>
                        <a:pt x="9" y="0"/>
                      </a:lnTo>
                      <a:lnTo>
                        <a:pt x="20" y="17"/>
                      </a:lnTo>
                      <a:lnTo>
                        <a:pt x="10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278;p43"/>
                <p:cNvSpPr/>
                <p:nvPr/>
              </p:nvSpPr>
              <p:spPr>
                <a:xfrm>
                  <a:off x="2116" y="2589"/>
                  <a:ext cx="23" cy="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6" extrusionOk="0">
                      <a:moveTo>
                        <a:pt x="15" y="26"/>
                      </a:moveTo>
                      <a:lnTo>
                        <a:pt x="0" y="7"/>
                      </a:lnTo>
                      <a:lnTo>
                        <a:pt x="8" y="0"/>
                      </a:lnTo>
                      <a:lnTo>
                        <a:pt x="23" y="18"/>
                      </a:lnTo>
                      <a:lnTo>
                        <a:pt x="15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279;p43"/>
                <p:cNvSpPr/>
                <p:nvPr/>
              </p:nvSpPr>
              <p:spPr>
                <a:xfrm>
                  <a:off x="2232" y="1848"/>
                  <a:ext cx="43" cy="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" h="52" extrusionOk="0">
                      <a:moveTo>
                        <a:pt x="7" y="52"/>
                      </a:moveTo>
                      <a:lnTo>
                        <a:pt x="0" y="47"/>
                      </a:lnTo>
                      <a:lnTo>
                        <a:pt x="36" y="0"/>
                      </a:lnTo>
                      <a:lnTo>
                        <a:pt x="43" y="4"/>
                      </a:lnTo>
                      <a:lnTo>
                        <a:pt x="7" y="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p43"/>
                <p:cNvSpPr/>
                <p:nvPr/>
              </p:nvSpPr>
              <p:spPr>
                <a:xfrm>
                  <a:off x="2218" y="1833"/>
                  <a:ext cx="48" cy="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32" extrusionOk="0">
                      <a:moveTo>
                        <a:pt x="3" y="32"/>
                      </a:moveTo>
                      <a:lnTo>
                        <a:pt x="0" y="25"/>
                      </a:lnTo>
                      <a:lnTo>
                        <a:pt x="44" y="0"/>
                      </a:lnTo>
                      <a:lnTo>
                        <a:pt x="48" y="8"/>
                      </a:lnTo>
                      <a:lnTo>
                        <a:pt x="3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43"/>
                <p:cNvSpPr/>
                <p:nvPr/>
              </p:nvSpPr>
              <p:spPr>
                <a:xfrm>
                  <a:off x="2298" y="1858"/>
                  <a:ext cx="16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64" extrusionOk="0">
                      <a:moveTo>
                        <a:pt x="8" y="64"/>
                      </a:moveTo>
                      <a:lnTo>
                        <a:pt x="0" y="63"/>
                      </a:lnTo>
                      <a:lnTo>
                        <a:pt x="9" y="0"/>
                      </a:lnTo>
                      <a:lnTo>
                        <a:pt x="16" y="1"/>
                      </a:lnTo>
                      <a:lnTo>
                        <a:pt x="8" y="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282;p43"/>
                <p:cNvSpPr/>
                <p:nvPr/>
              </p:nvSpPr>
              <p:spPr>
                <a:xfrm>
                  <a:off x="2373" y="1834"/>
                  <a:ext cx="46" cy="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54" extrusionOk="0">
                      <a:moveTo>
                        <a:pt x="41" y="54"/>
                      </a:move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46" y="49"/>
                      </a:lnTo>
                      <a:lnTo>
                        <a:pt x="41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283;p43"/>
                <p:cNvSpPr/>
                <p:nvPr/>
              </p:nvSpPr>
              <p:spPr>
                <a:xfrm>
                  <a:off x="2391" y="1816"/>
                  <a:ext cx="53" cy="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" h="48" extrusionOk="0">
                      <a:moveTo>
                        <a:pt x="47" y="48"/>
                      </a:moveTo>
                      <a:lnTo>
                        <a:pt x="0" y="5"/>
                      </a:lnTo>
                      <a:lnTo>
                        <a:pt x="6" y="0"/>
                      </a:lnTo>
                      <a:lnTo>
                        <a:pt x="53" y="43"/>
                      </a:lnTo>
                      <a:lnTo>
                        <a:pt x="47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" name="Google Shape;284;p43"/>
                <p:cNvSpPr/>
                <p:nvPr/>
              </p:nvSpPr>
              <p:spPr>
                <a:xfrm>
                  <a:off x="2410" y="1787"/>
                  <a:ext cx="0" cy="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285;p43"/>
                <p:cNvSpPr/>
                <p:nvPr/>
              </p:nvSpPr>
              <p:spPr>
                <a:xfrm>
                  <a:off x="2401" y="1769"/>
                  <a:ext cx="49" cy="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4" extrusionOk="0">
                      <a:moveTo>
                        <a:pt x="1" y="14"/>
                      </a:moveTo>
                      <a:lnTo>
                        <a:pt x="0" y="7"/>
                      </a:lnTo>
                      <a:lnTo>
                        <a:pt x="48" y="0"/>
                      </a:lnTo>
                      <a:lnTo>
                        <a:pt x="49" y="8"/>
                      </a:ln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286;p43"/>
                <p:cNvSpPr/>
                <p:nvPr/>
              </p:nvSpPr>
              <p:spPr>
                <a:xfrm>
                  <a:off x="1003" y="2308"/>
                  <a:ext cx="163" cy="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222" extrusionOk="0">
                      <a:moveTo>
                        <a:pt x="125" y="208"/>
                      </a:moveTo>
                      <a:cubicBezTo>
                        <a:pt x="160" y="194"/>
                        <a:pt x="172" y="139"/>
                        <a:pt x="150" y="85"/>
                      </a:cubicBezTo>
                      <a:cubicBezTo>
                        <a:pt x="129" y="32"/>
                        <a:pt x="83" y="0"/>
                        <a:pt x="47" y="15"/>
                      </a:cubicBezTo>
                      <a:cubicBezTo>
                        <a:pt x="11" y="29"/>
                        <a:pt x="0" y="84"/>
                        <a:pt x="22" y="137"/>
                      </a:cubicBezTo>
                      <a:cubicBezTo>
                        <a:pt x="43" y="191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287;p43"/>
                <p:cNvSpPr/>
                <p:nvPr/>
              </p:nvSpPr>
              <p:spPr>
                <a:xfrm>
                  <a:off x="1005" y="2309"/>
                  <a:ext cx="167" cy="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217" extrusionOk="0">
                      <a:moveTo>
                        <a:pt x="105" y="217"/>
                      </a:moveTo>
                      <a:cubicBezTo>
                        <a:pt x="71" y="217"/>
                        <a:pt x="33" y="186"/>
                        <a:pt x="14" y="138"/>
                      </a:cubicBezTo>
                      <a:cubicBezTo>
                        <a:pt x="3" y="112"/>
                        <a:pt x="0" y="83"/>
                        <a:pt x="5" y="59"/>
                      </a:cubicBezTo>
                      <a:cubicBezTo>
                        <a:pt x="10" y="34"/>
                        <a:pt x="24" y="16"/>
                        <a:pt x="43" y="8"/>
                      </a:cubicBezTo>
                      <a:cubicBezTo>
                        <a:pt x="62" y="0"/>
                        <a:pt x="84" y="4"/>
                        <a:pt x="105" y="19"/>
                      </a:cubicBezTo>
                      <a:cubicBezTo>
                        <a:pt x="126" y="33"/>
                        <a:pt x="143" y="55"/>
                        <a:pt x="154" y="82"/>
                      </a:cubicBezTo>
                      <a:cubicBezTo>
                        <a:pt x="177" y="139"/>
                        <a:pt x="164" y="197"/>
                        <a:pt x="125" y="213"/>
                      </a:cubicBezTo>
                      <a:cubicBezTo>
                        <a:pt x="125" y="213"/>
                        <a:pt x="125" y="213"/>
                        <a:pt x="125" y="213"/>
                      </a:cubicBezTo>
                      <a:cubicBezTo>
                        <a:pt x="119" y="215"/>
                        <a:pt x="112" y="217"/>
                        <a:pt x="105" y="217"/>
                      </a:cubicBezTo>
                      <a:close/>
                      <a:moveTo>
                        <a:pt x="63" y="16"/>
                      </a:moveTo>
                      <a:cubicBezTo>
                        <a:pt x="58" y="16"/>
                        <a:pt x="52" y="17"/>
                        <a:pt x="47" y="19"/>
                      </a:cubicBezTo>
                      <a:cubicBezTo>
                        <a:pt x="32" y="25"/>
                        <a:pt x="21" y="40"/>
                        <a:pt x="17" y="61"/>
                      </a:cubicBezTo>
                      <a:cubicBezTo>
                        <a:pt x="12" y="83"/>
                        <a:pt x="15" y="109"/>
                        <a:pt x="25" y="134"/>
                      </a:cubicBezTo>
                      <a:cubicBezTo>
                        <a:pt x="45" y="184"/>
                        <a:pt x="88" y="215"/>
                        <a:pt x="121" y="202"/>
                      </a:cubicBezTo>
                      <a:cubicBezTo>
                        <a:pt x="153" y="189"/>
                        <a:pt x="163" y="137"/>
                        <a:pt x="143" y="87"/>
                      </a:cubicBezTo>
                      <a:cubicBezTo>
                        <a:pt x="133" y="62"/>
                        <a:pt x="117" y="41"/>
                        <a:pt x="99" y="29"/>
                      </a:cubicBezTo>
                      <a:cubicBezTo>
                        <a:pt x="87" y="20"/>
                        <a:pt x="74" y="16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" name="Google Shape;288;p43"/>
                <p:cNvSpPr/>
                <p:nvPr/>
              </p:nvSpPr>
              <p:spPr>
                <a:xfrm>
                  <a:off x="1067" y="2498"/>
                  <a:ext cx="162" cy="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222" extrusionOk="0">
                      <a:moveTo>
                        <a:pt x="125" y="208"/>
                      </a:moveTo>
                      <a:cubicBezTo>
                        <a:pt x="160" y="193"/>
                        <a:pt x="172" y="138"/>
                        <a:pt x="150" y="85"/>
                      </a:cubicBezTo>
                      <a:cubicBezTo>
                        <a:pt x="129" y="31"/>
                        <a:pt x="82" y="0"/>
                        <a:pt x="47" y="14"/>
                      </a:cubicBezTo>
                      <a:cubicBezTo>
                        <a:pt x="11" y="28"/>
                        <a:pt x="0" y="83"/>
                        <a:pt x="21" y="137"/>
                      </a:cubicBezTo>
                      <a:cubicBezTo>
                        <a:pt x="43" y="190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43"/>
                <p:cNvSpPr/>
                <p:nvPr/>
              </p:nvSpPr>
              <p:spPr>
                <a:xfrm>
                  <a:off x="1068" y="2499"/>
                  <a:ext cx="167" cy="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" h="216" extrusionOk="0">
                      <a:moveTo>
                        <a:pt x="105" y="216"/>
                      </a:moveTo>
                      <a:cubicBezTo>
                        <a:pt x="70" y="216"/>
                        <a:pt x="33" y="185"/>
                        <a:pt x="14" y="138"/>
                      </a:cubicBezTo>
                      <a:cubicBezTo>
                        <a:pt x="3" y="111"/>
                        <a:pt x="0" y="83"/>
                        <a:pt x="5" y="58"/>
                      </a:cubicBezTo>
                      <a:cubicBezTo>
                        <a:pt x="10" y="33"/>
                        <a:pt x="23" y="15"/>
                        <a:pt x="43" y="7"/>
                      </a:cubicBezTo>
                      <a:cubicBezTo>
                        <a:pt x="62" y="0"/>
                        <a:pt x="84" y="4"/>
                        <a:pt x="105" y="18"/>
                      </a:cubicBezTo>
                      <a:cubicBezTo>
                        <a:pt x="126" y="32"/>
                        <a:pt x="143" y="55"/>
                        <a:pt x="154" y="82"/>
                      </a:cubicBezTo>
                      <a:cubicBezTo>
                        <a:pt x="176" y="138"/>
                        <a:pt x="163" y="197"/>
                        <a:pt x="125" y="212"/>
                      </a:cubicBezTo>
                      <a:cubicBezTo>
                        <a:pt x="125" y="212"/>
                        <a:pt x="125" y="212"/>
                        <a:pt x="125" y="212"/>
                      </a:cubicBezTo>
                      <a:cubicBezTo>
                        <a:pt x="118" y="215"/>
                        <a:pt x="112" y="216"/>
                        <a:pt x="105" y="216"/>
                      </a:cubicBezTo>
                      <a:close/>
                      <a:moveTo>
                        <a:pt x="63" y="16"/>
                      </a:moveTo>
                      <a:cubicBezTo>
                        <a:pt x="57" y="16"/>
                        <a:pt x="52" y="17"/>
                        <a:pt x="47" y="19"/>
                      </a:cubicBezTo>
                      <a:cubicBezTo>
                        <a:pt x="32" y="25"/>
                        <a:pt x="21" y="40"/>
                        <a:pt x="17" y="61"/>
                      </a:cubicBezTo>
                      <a:cubicBezTo>
                        <a:pt x="12" y="83"/>
                        <a:pt x="15" y="109"/>
                        <a:pt x="25" y="133"/>
                      </a:cubicBezTo>
                      <a:cubicBezTo>
                        <a:pt x="45" y="184"/>
                        <a:pt x="88" y="214"/>
                        <a:pt x="120" y="201"/>
                      </a:cubicBezTo>
                      <a:cubicBezTo>
                        <a:pt x="153" y="188"/>
                        <a:pt x="163" y="136"/>
                        <a:pt x="143" y="86"/>
                      </a:cubicBezTo>
                      <a:cubicBezTo>
                        <a:pt x="133" y="61"/>
                        <a:pt x="117" y="41"/>
                        <a:pt x="98" y="28"/>
                      </a:cubicBezTo>
                      <a:cubicBezTo>
                        <a:pt x="86" y="20"/>
                        <a:pt x="74" y="16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290;p43"/>
                <p:cNvSpPr/>
                <p:nvPr/>
              </p:nvSpPr>
              <p:spPr>
                <a:xfrm>
                  <a:off x="1138" y="2308"/>
                  <a:ext cx="163" cy="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222" extrusionOk="0">
                      <a:moveTo>
                        <a:pt x="125" y="208"/>
                      </a:moveTo>
                      <a:cubicBezTo>
                        <a:pt x="161" y="194"/>
                        <a:pt x="172" y="139"/>
                        <a:pt x="151" y="85"/>
                      </a:cubicBezTo>
                      <a:cubicBezTo>
                        <a:pt x="129" y="32"/>
                        <a:pt x="83" y="0"/>
                        <a:pt x="47" y="15"/>
                      </a:cubicBezTo>
                      <a:cubicBezTo>
                        <a:pt x="12" y="29"/>
                        <a:pt x="0" y="84"/>
                        <a:pt x="22" y="137"/>
                      </a:cubicBezTo>
                      <a:cubicBezTo>
                        <a:pt x="43" y="191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291;p43"/>
                <p:cNvSpPr/>
                <p:nvPr/>
              </p:nvSpPr>
              <p:spPr>
                <a:xfrm>
                  <a:off x="1132" y="2301"/>
                  <a:ext cx="176" cy="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" h="225" extrusionOk="0">
                      <a:moveTo>
                        <a:pt x="114" y="225"/>
                      </a:moveTo>
                      <a:cubicBezTo>
                        <a:pt x="80" y="225"/>
                        <a:pt x="42" y="194"/>
                        <a:pt x="23" y="146"/>
                      </a:cubicBezTo>
                      <a:cubicBezTo>
                        <a:pt x="0" y="90"/>
                        <a:pt x="13" y="31"/>
                        <a:pt x="52" y="16"/>
                      </a:cubicBezTo>
                      <a:cubicBezTo>
                        <a:pt x="91" y="0"/>
                        <a:pt x="140" y="34"/>
                        <a:pt x="163" y="90"/>
                      </a:cubicBezTo>
                      <a:cubicBezTo>
                        <a:pt x="186" y="147"/>
                        <a:pt x="173" y="205"/>
                        <a:pt x="134" y="221"/>
                      </a:cubicBezTo>
                      <a:cubicBezTo>
                        <a:pt x="134" y="221"/>
                        <a:pt x="134" y="221"/>
                        <a:pt x="134" y="221"/>
                      </a:cubicBezTo>
                      <a:cubicBezTo>
                        <a:pt x="128" y="223"/>
                        <a:pt x="121" y="225"/>
                        <a:pt x="114" y="225"/>
                      </a:cubicBezTo>
                      <a:close/>
                      <a:moveTo>
                        <a:pt x="72" y="24"/>
                      </a:moveTo>
                      <a:cubicBezTo>
                        <a:pt x="67" y="24"/>
                        <a:pt x="62" y="25"/>
                        <a:pt x="56" y="27"/>
                      </a:cubicBezTo>
                      <a:cubicBezTo>
                        <a:pt x="24" y="40"/>
                        <a:pt x="14" y="92"/>
                        <a:pt x="34" y="142"/>
                      </a:cubicBezTo>
                      <a:cubicBezTo>
                        <a:pt x="54" y="192"/>
                        <a:pt x="97" y="223"/>
                        <a:pt x="130" y="210"/>
                      </a:cubicBezTo>
                      <a:cubicBezTo>
                        <a:pt x="162" y="197"/>
                        <a:pt x="172" y="145"/>
                        <a:pt x="152" y="95"/>
                      </a:cubicBezTo>
                      <a:cubicBezTo>
                        <a:pt x="135" y="52"/>
                        <a:pt x="102" y="24"/>
                        <a:pt x="72" y="2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" name="Google Shape;292;p43"/>
                <p:cNvSpPr/>
                <p:nvPr/>
              </p:nvSpPr>
              <p:spPr>
                <a:xfrm>
                  <a:off x="1202" y="2498"/>
                  <a:ext cx="163" cy="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222" extrusionOk="0">
                      <a:moveTo>
                        <a:pt x="125" y="208"/>
                      </a:moveTo>
                      <a:cubicBezTo>
                        <a:pt x="160" y="193"/>
                        <a:pt x="172" y="138"/>
                        <a:pt x="150" y="85"/>
                      </a:cubicBezTo>
                      <a:cubicBezTo>
                        <a:pt x="129" y="31"/>
                        <a:pt x="83" y="0"/>
                        <a:pt x="47" y="14"/>
                      </a:cubicBezTo>
                      <a:cubicBezTo>
                        <a:pt x="11" y="28"/>
                        <a:pt x="0" y="83"/>
                        <a:pt x="22" y="137"/>
                      </a:cubicBezTo>
                      <a:cubicBezTo>
                        <a:pt x="43" y="190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293;p43"/>
                <p:cNvSpPr/>
                <p:nvPr/>
              </p:nvSpPr>
              <p:spPr>
                <a:xfrm>
                  <a:off x="1204" y="2499"/>
                  <a:ext cx="167" cy="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216" extrusionOk="0">
                      <a:moveTo>
                        <a:pt x="105" y="216"/>
                      </a:moveTo>
                      <a:cubicBezTo>
                        <a:pt x="71" y="216"/>
                        <a:pt x="33" y="185"/>
                        <a:pt x="14" y="138"/>
                      </a:cubicBezTo>
                      <a:cubicBezTo>
                        <a:pt x="3" y="111"/>
                        <a:pt x="0" y="83"/>
                        <a:pt x="5" y="58"/>
                      </a:cubicBezTo>
                      <a:cubicBezTo>
                        <a:pt x="10" y="33"/>
                        <a:pt x="24" y="15"/>
                        <a:pt x="43" y="7"/>
                      </a:cubicBezTo>
                      <a:cubicBezTo>
                        <a:pt x="62" y="0"/>
                        <a:pt x="84" y="4"/>
                        <a:pt x="105" y="18"/>
                      </a:cubicBezTo>
                      <a:cubicBezTo>
                        <a:pt x="126" y="32"/>
                        <a:pt x="143" y="55"/>
                        <a:pt x="154" y="82"/>
                      </a:cubicBezTo>
                      <a:cubicBezTo>
                        <a:pt x="177" y="138"/>
                        <a:pt x="164" y="197"/>
                        <a:pt x="125" y="212"/>
                      </a:cubicBezTo>
                      <a:cubicBezTo>
                        <a:pt x="125" y="212"/>
                        <a:pt x="125" y="212"/>
                        <a:pt x="125" y="212"/>
                      </a:cubicBezTo>
                      <a:cubicBezTo>
                        <a:pt x="119" y="215"/>
                        <a:pt x="112" y="216"/>
                        <a:pt x="105" y="216"/>
                      </a:cubicBezTo>
                      <a:close/>
                      <a:moveTo>
                        <a:pt x="63" y="16"/>
                      </a:moveTo>
                      <a:cubicBezTo>
                        <a:pt x="58" y="16"/>
                        <a:pt x="52" y="17"/>
                        <a:pt x="47" y="19"/>
                      </a:cubicBezTo>
                      <a:cubicBezTo>
                        <a:pt x="32" y="25"/>
                        <a:pt x="21" y="40"/>
                        <a:pt x="17" y="61"/>
                      </a:cubicBezTo>
                      <a:cubicBezTo>
                        <a:pt x="12" y="83"/>
                        <a:pt x="15" y="109"/>
                        <a:pt x="25" y="133"/>
                      </a:cubicBezTo>
                      <a:cubicBezTo>
                        <a:pt x="45" y="184"/>
                        <a:pt x="88" y="214"/>
                        <a:pt x="121" y="201"/>
                      </a:cubicBezTo>
                      <a:cubicBezTo>
                        <a:pt x="153" y="188"/>
                        <a:pt x="163" y="136"/>
                        <a:pt x="143" y="86"/>
                      </a:cubicBezTo>
                      <a:cubicBezTo>
                        <a:pt x="133" y="61"/>
                        <a:pt x="117" y="41"/>
                        <a:pt x="99" y="28"/>
                      </a:cubicBezTo>
                      <a:cubicBezTo>
                        <a:pt x="87" y="20"/>
                        <a:pt x="74" y="16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294;p43"/>
                <p:cNvSpPr/>
                <p:nvPr/>
              </p:nvSpPr>
              <p:spPr>
                <a:xfrm>
                  <a:off x="1102" y="2399"/>
                  <a:ext cx="163" cy="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222" extrusionOk="0">
                      <a:moveTo>
                        <a:pt x="125" y="208"/>
                      </a:moveTo>
                      <a:cubicBezTo>
                        <a:pt x="160" y="193"/>
                        <a:pt x="172" y="138"/>
                        <a:pt x="150" y="85"/>
                      </a:cubicBezTo>
                      <a:cubicBezTo>
                        <a:pt x="129" y="31"/>
                        <a:pt x="83" y="0"/>
                        <a:pt x="47" y="14"/>
                      </a:cubicBezTo>
                      <a:cubicBezTo>
                        <a:pt x="11" y="28"/>
                        <a:pt x="0" y="83"/>
                        <a:pt x="22" y="137"/>
                      </a:cubicBezTo>
                      <a:cubicBezTo>
                        <a:pt x="43" y="190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295;p43"/>
                <p:cNvSpPr/>
                <p:nvPr/>
              </p:nvSpPr>
              <p:spPr>
                <a:xfrm>
                  <a:off x="1096" y="2399"/>
                  <a:ext cx="167" cy="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216" extrusionOk="0">
                      <a:moveTo>
                        <a:pt x="114" y="216"/>
                      </a:moveTo>
                      <a:cubicBezTo>
                        <a:pt x="100" y="216"/>
                        <a:pt x="86" y="211"/>
                        <a:pt x="71" y="202"/>
                      </a:cubicBezTo>
                      <a:cubicBezTo>
                        <a:pt x="51" y="187"/>
                        <a:pt x="34" y="165"/>
                        <a:pt x="23" y="138"/>
                      </a:cubicBezTo>
                      <a:cubicBezTo>
                        <a:pt x="0" y="81"/>
                        <a:pt x="13" y="23"/>
                        <a:pt x="52" y="7"/>
                      </a:cubicBezTo>
                      <a:cubicBezTo>
                        <a:pt x="71" y="0"/>
                        <a:pt x="93" y="4"/>
                        <a:pt x="114" y="18"/>
                      </a:cubicBezTo>
                      <a:cubicBezTo>
                        <a:pt x="135" y="32"/>
                        <a:pt x="152" y="55"/>
                        <a:pt x="163" y="82"/>
                      </a:cubicBezTo>
                      <a:cubicBezTo>
                        <a:pt x="174" y="109"/>
                        <a:pt x="177" y="137"/>
                        <a:pt x="172" y="161"/>
                      </a:cubicBezTo>
                      <a:cubicBezTo>
                        <a:pt x="167" y="186"/>
                        <a:pt x="153" y="205"/>
                        <a:pt x="134" y="212"/>
                      </a:cubicBezTo>
                      <a:cubicBezTo>
                        <a:pt x="134" y="212"/>
                        <a:pt x="134" y="212"/>
                        <a:pt x="134" y="212"/>
                      </a:cubicBezTo>
                      <a:cubicBezTo>
                        <a:pt x="128" y="215"/>
                        <a:pt x="121" y="216"/>
                        <a:pt x="114" y="216"/>
                      </a:cubicBezTo>
                      <a:close/>
                      <a:moveTo>
                        <a:pt x="72" y="16"/>
                      </a:moveTo>
                      <a:cubicBezTo>
                        <a:pt x="67" y="16"/>
                        <a:pt x="61" y="17"/>
                        <a:pt x="56" y="19"/>
                      </a:cubicBezTo>
                      <a:cubicBezTo>
                        <a:pt x="24" y="32"/>
                        <a:pt x="14" y="83"/>
                        <a:pt x="34" y="133"/>
                      </a:cubicBezTo>
                      <a:cubicBezTo>
                        <a:pt x="44" y="158"/>
                        <a:pt x="60" y="179"/>
                        <a:pt x="78" y="192"/>
                      </a:cubicBezTo>
                      <a:cubicBezTo>
                        <a:pt x="96" y="204"/>
                        <a:pt x="114" y="207"/>
                        <a:pt x="130" y="201"/>
                      </a:cubicBezTo>
                      <a:cubicBezTo>
                        <a:pt x="130" y="201"/>
                        <a:pt x="130" y="201"/>
                        <a:pt x="130" y="201"/>
                      </a:cubicBezTo>
                      <a:cubicBezTo>
                        <a:pt x="145" y="195"/>
                        <a:pt x="156" y="180"/>
                        <a:pt x="160" y="159"/>
                      </a:cubicBezTo>
                      <a:cubicBezTo>
                        <a:pt x="165" y="137"/>
                        <a:pt x="162" y="111"/>
                        <a:pt x="152" y="86"/>
                      </a:cubicBezTo>
                      <a:cubicBezTo>
                        <a:pt x="142" y="61"/>
                        <a:pt x="126" y="41"/>
                        <a:pt x="108" y="28"/>
                      </a:cubicBezTo>
                      <a:cubicBezTo>
                        <a:pt x="96" y="20"/>
                        <a:pt x="83" y="16"/>
                        <a:pt x="72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" name="Google Shape;296;p43"/>
                <p:cNvSpPr/>
                <p:nvPr/>
              </p:nvSpPr>
              <p:spPr>
                <a:xfrm>
                  <a:off x="1785" y="950"/>
                  <a:ext cx="1033" cy="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3" h="861" extrusionOk="0">
                      <a:moveTo>
                        <a:pt x="852" y="337"/>
                      </a:moveTo>
                      <a:cubicBezTo>
                        <a:pt x="859" y="367"/>
                        <a:pt x="862" y="398"/>
                        <a:pt x="862" y="430"/>
                      </a:cubicBezTo>
                      <a:cubicBezTo>
                        <a:pt x="862" y="668"/>
                        <a:pt x="669" y="861"/>
                        <a:pt x="431" y="861"/>
                      </a:cubicBezTo>
                      <a:cubicBezTo>
                        <a:pt x="193" y="861"/>
                        <a:pt x="0" y="668"/>
                        <a:pt x="0" y="430"/>
                      </a:cubicBezTo>
                      <a:cubicBezTo>
                        <a:pt x="0" y="192"/>
                        <a:pt x="193" y="0"/>
                        <a:pt x="431" y="0"/>
                      </a:cubicBezTo>
                      <a:cubicBezTo>
                        <a:pt x="431" y="0"/>
                        <a:pt x="463" y="0"/>
                        <a:pt x="491" y="4"/>
                      </a:cubicBezTo>
                      <a:cubicBezTo>
                        <a:pt x="491" y="4"/>
                        <a:pt x="637" y="28"/>
                        <a:pt x="677" y="180"/>
                      </a:cubicBezTo>
                      <a:cubicBezTo>
                        <a:pt x="706" y="286"/>
                        <a:pt x="801" y="344"/>
                        <a:pt x="852" y="337"/>
                      </a:cubicBezTo>
                      <a:cubicBezTo>
                        <a:pt x="869" y="334"/>
                        <a:pt x="885" y="330"/>
                        <a:pt x="903" y="330"/>
                      </a:cubicBezTo>
                      <a:cubicBezTo>
                        <a:pt x="1008" y="330"/>
                        <a:pt x="1093" y="415"/>
                        <a:pt x="1093" y="520"/>
                      </a:cubicBezTo>
                      <a:cubicBezTo>
                        <a:pt x="1093" y="625"/>
                        <a:pt x="1008" y="710"/>
                        <a:pt x="903" y="710"/>
                      </a:cubicBezTo>
                      <a:cubicBezTo>
                        <a:pt x="860" y="710"/>
                        <a:pt x="820" y="696"/>
                        <a:pt x="788" y="672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" name="Google Shape;297;p43"/>
                <p:cNvSpPr/>
                <p:nvPr/>
              </p:nvSpPr>
              <p:spPr>
                <a:xfrm>
                  <a:off x="1779" y="944"/>
                  <a:ext cx="1044" cy="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5" h="873" extrusionOk="0">
                      <a:moveTo>
                        <a:pt x="437" y="873"/>
                      </a:moveTo>
                      <a:cubicBezTo>
                        <a:pt x="196" y="873"/>
                        <a:pt x="0" y="677"/>
                        <a:pt x="0" y="436"/>
                      </a:cubicBezTo>
                      <a:cubicBezTo>
                        <a:pt x="0" y="196"/>
                        <a:pt x="196" y="0"/>
                        <a:pt x="437" y="0"/>
                      </a:cubicBezTo>
                      <a:cubicBezTo>
                        <a:pt x="439" y="0"/>
                        <a:pt x="469" y="0"/>
                        <a:pt x="498" y="4"/>
                      </a:cubicBezTo>
                      <a:cubicBezTo>
                        <a:pt x="499" y="4"/>
                        <a:pt x="648" y="30"/>
                        <a:pt x="689" y="185"/>
                      </a:cubicBezTo>
                      <a:cubicBezTo>
                        <a:pt x="716" y="286"/>
                        <a:pt x="808" y="343"/>
                        <a:pt x="857" y="337"/>
                      </a:cubicBezTo>
                      <a:cubicBezTo>
                        <a:pt x="857" y="337"/>
                        <a:pt x="857" y="337"/>
                        <a:pt x="857" y="337"/>
                      </a:cubicBezTo>
                      <a:cubicBezTo>
                        <a:pt x="863" y="336"/>
                        <a:pt x="868" y="335"/>
                        <a:pt x="874" y="334"/>
                      </a:cubicBezTo>
                      <a:cubicBezTo>
                        <a:pt x="885" y="332"/>
                        <a:pt x="897" y="330"/>
                        <a:pt x="909" y="330"/>
                      </a:cubicBezTo>
                      <a:cubicBezTo>
                        <a:pt x="1017" y="330"/>
                        <a:pt x="1105" y="418"/>
                        <a:pt x="1105" y="526"/>
                      </a:cubicBezTo>
                      <a:cubicBezTo>
                        <a:pt x="1105" y="634"/>
                        <a:pt x="1017" y="722"/>
                        <a:pt x="909" y="722"/>
                      </a:cubicBezTo>
                      <a:cubicBezTo>
                        <a:pt x="868" y="722"/>
                        <a:pt x="829" y="710"/>
                        <a:pt x="796" y="686"/>
                      </a:cubicBezTo>
                      <a:cubicBezTo>
                        <a:pt x="717" y="799"/>
                        <a:pt x="585" y="873"/>
                        <a:pt x="437" y="873"/>
                      </a:cubicBezTo>
                      <a:close/>
                      <a:moveTo>
                        <a:pt x="437" y="12"/>
                      </a:moveTo>
                      <a:cubicBezTo>
                        <a:pt x="203" y="12"/>
                        <a:pt x="12" y="202"/>
                        <a:pt x="12" y="436"/>
                      </a:cubicBezTo>
                      <a:cubicBezTo>
                        <a:pt x="12" y="671"/>
                        <a:pt x="203" y="861"/>
                        <a:pt x="437" y="861"/>
                      </a:cubicBezTo>
                      <a:cubicBezTo>
                        <a:pt x="672" y="861"/>
                        <a:pt x="862" y="671"/>
                        <a:pt x="862" y="436"/>
                      </a:cubicBezTo>
                      <a:cubicBezTo>
                        <a:pt x="862" y="407"/>
                        <a:pt x="859" y="378"/>
                        <a:pt x="853" y="349"/>
                      </a:cubicBezTo>
                      <a:cubicBezTo>
                        <a:pt x="798" y="352"/>
                        <a:pt x="706" y="293"/>
                        <a:pt x="678" y="188"/>
                      </a:cubicBezTo>
                      <a:cubicBezTo>
                        <a:pt x="639" y="41"/>
                        <a:pt x="497" y="16"/>
                        <a:pt x="496" y="16"/>
                      </a:cubicBezTo>
                      <a:cubicBezTo>
                        <a:pt x="469" y="12"/>
                        <a:pt x="438" y="12"/>
                        <a:pt x="437" y="12"/>
                      </a:cubicBezTo>
                      <a:close/>
                      <a:moveTo>
                        <a:pt x="802" y="676"/>
                      </a:moveTo>
                      <a:cubicBezTo>
                        <a:pt x="834" y="698"/>
                        <a:pt x="870" y="710"/>
                        <a:pt x="909" y="710"/>
                      </a:cubicBezTo>
                      <a:cubicBezTo>
                        <a:pt x="1011" y="710"/>
                        <a:pt x="1093" y="628"/>
                        <a:pt x="1093" y="526"/>
                      </a:cubicBezTo>
                      <a:cubicBezTo>
                        <a:pt x="1093" y="424"/>
                        <a:pt x="1011" y="342"/>
                        <a:pt x="909" y="342"/>
                      </a:cubicBezTo>
                      <a:cubicBezTo>
                        <a:pt x="898" y="342"/>
                        <a:pt x="887" y="344"/>
                        <a:pt x="876" y="346"/>
                      </a:cubicBezTo>
                      <a:cubicBezTo>
                        <a:pt x="872" y="346"/>
                        <a:pt x="869" y="347"/>
                        <a:pt x="865" y="348"/>
                      </a:cubicBezTo>
                      <a:cubicBezTo>
                        <a:pt x="871" y="377"/>
                        <a:pt x="874" y="407"/>
                        <a:pt x="874" y="436"/>
                      </a:cubicBezTo>
                      <a:cubicBezTo>
                        <a:pt x="874" y="525"/>
                        <a:pt x="848" y="607"/>
                        <a:pt x="802" y="6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43"/>
                <p:cNvSpPr/>
                <p:nvPr/>
              </p:nvSpPr>
              <p:spPr>
                <a:xfrm>
                  <a:off x="2621" y="1396"/>
                  <a:ext cx="111" cy="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115" extrusionOk="0">
                      <a:moveTo>
                        <a:pt x="12" y="115"/>
                      </a:moveTo>
                      <a:cubicBezTo>
                        <a:pt x="0" y="114"/>
                        <a:pt x="0" y="114"/>
                        <a:pt x="0" y="114"/>
                      </a:cubicBezTo>
                      <a:cubicBezTo>
                        <a:pt x="0" y="113"/>
                        <a:pt x="9" y="0"/>
                        <a:pt x="117" y="0"/>
                      </a:cubicBezTo>
                      <a:cubicBezTo>
                        <a:pt x="117" y="12"/>
                        <a:pt x="117" y="12"/>
                        <a:pt x="117" y="12"/>
                      </a:cubicBezTo>
                      <a:cubicBezTo>
                        <a:pt x="20" y="12"/>
                        <a:pt x="12" y="110"/>
                        <a:pt x="12" y="11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" name="Google Shape;299;p43"/>
                <p:cNvSpPr/>
                <p:nvPr/>
              </p:nvSpPr>
              <p:spPr>
                <a:xfrm>
                  <a:off x="2647" y="1436"/>
                  <a:ext cx="61" cy="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40" extrusionOk="0">
                      <a:moveTo>
                        <a:pt x="56" y="40"/>
                      </a:moveTo>
                      <a:lnTo>
                        <a:pt x="0" y="9"/>
                      </a:lnTo>
                      <a:lnTo>
                        <a:pt x="5" y="0"/>
                      </a:lnTo>
                      <a:lnTo>
                        <a:pt x="61" y="30"/>
                      </a:lnTo>
                      <a:lnTo>
                        <a:pt x="56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" name="Google Shape;300;p43"/>
                <p:cNvSpPr/>
                <p:nvPr/>
              </p:nvSpPr>
              <p:spPr>
                <a:xfrm>
                  <a:off x="1950" y="1200"/>
                  <a:ext cx="0" cy="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" name="Google Shape;301;p43"/>
                <p:cNvSpPr/>
                <p:nvPr/>
              </p:nvSpPr>
              <p:spPr>
                <a:xfrm>
                  <a:off x="2270" y="1232"/>
                  <a:ext cx="0" cy="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" name="Google Shape;302;p43"/>
                <p:cNvSpPr/>
                <p:nvPr/>
              </p:nvSpPr>
              <p:spPr>
                <a:xfrm>
                  <a:off x="2052" y="1233"/>
                  <a:ext cx="81" cy="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5" extrusionOk="0">
                      <a:moveTo>
                        <a:pt x="42" y="85"/>
                      </a:moveTo>
                      <a:cubicBezTo>
                        <a:pt x="19" y="85"/>
                        <a:pt x="0" y="66"/>
                        <a:pt x="0" y="42"/>
                      </a:cubicBezTo>
                      <a:cubicBezTo>
                        <a:pt x="0" y="19"/>
                        <a:pt x="19" y="0"/>
                        <a:pt x="42" y="0"/>
                      </a:cubicBezTo>
                      <a:cubicBezTo>
                        <a:pt x="66" y="0"/>
                        <a:pt x="85" y="19"/>
                        <a:pt x="85" y="42"/>
                      </a:cubicBezTo>
                      <a:cubicBezTo>
                        <a:pt x="85" y="66"/>
                        <a:pt x="66" y="85"/>
                        <a:pt x="42" y="85"/>
                      </a:cubicBezTo>
                      <a:close/>
                      <a:moveTo>
                        <a:pt x="42" y="12"/>
                      </a:moveTo>
                      <a:cubicBezTo>
                        <a:pt x="25" y="12"/>
                        <a:pt x="12" y="26"/>
                        <a:pt x="12" y="42"/>
                      </a:cubicBezTo>
                      <a:cubicBezTo>
                        <a:pt x="12" y="59"/>
                        <a:pt x="25" y="73"/>
                        <a:pt x="42" y="73"/>
                      </a:cubicBezTo>
                      <a:cubicBezTo>
                        <a:pt x="59" y="73"/>
                        <a:pt x="73" y="59"/>
                        <a:pt x="73" y="42"/>
                      </a:cubicBezTo>
                      <a:cubicBezTo>
                        <a:pt x="73" y="26"/>
                        <a:pt x="59" y="12"/>
                        <a:pt x="42" y="1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" name="Google Shape;303;p43"/>
                <p:cNvSpPr/>
                <p:nvPr/>
              </p:nvSpPr>
              <p:spPr>
                <a:xfrm>
                  <a:off x="2013" y="1318"/>
                  <a:ext cx="284" cy="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152" extrusionOk="0">
                      <a:moveTo>
                        <a:pt x="153" y="152"/>
                      </a:moveTo>
                      <a:cubicBezTo>
                        <a:pt x="36" y="152"/>
                        <a:pt x="18" y="40"/>
                        <a:pt x="15" y="15"/>
                      </a:cubicBezTo>
                      <a:cubicBezTo>
                        <a:pt x="6" y="13"/>
                        <a:pt x="1" y="11"/>
                        <a:pt x="0" y="1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110" y="35"/>
                        <a:pt x="293" y="4"/>
                      </a:cubicBezTo>
                      <a:cubicBezTo>
                        <a:pt x="301" y="3"/>
                        <a:pt x="301" y="3"/>
                        <a:pt x="301" y="3"/>
                      </a:cubicBezTo>
                      <a:cubicBezTo>
                        <a:pt x="300" y="11"/>
                        <a:pt x="300" y="11"/>
                        <a:pt x="300" y="11"/>
                      </a:cubicBezTo>
                      <a:cubicBezTo>
                        <a:pt x="300" y="12"/>
                        <a:pt x="292" y="149"/>
                        <a:pt x="158" y="152"/>
                      </a:cubicBezTo>
                      <a:cubicBezTo>
                        <a:pt x="156" y="152"/>
                        <a:pt x="154" y="152"/>
                        <a:pt x="153" y="152"/>
                      </a:cubicBezTo>
                      <a:close/>
                      <a:moveTo>
                        <a:pt x="27" y="18"/>
                      </a:moveTo>
                      <a:cubicBezTo>
                        <a:pt x="31" y="47"/>
                        <a:pt x="51" y="143"/>
                        <a:pt x="157" y="140"/>
                      </a:cubicBezTo>
                      <a:cubicBezTo>
                        <a:pt x="264" y="137"/>
                        <a:pt x="284" y="45"/>
                        <a:pt x="287" y="18"/>
                      </a:cubicBezTo>
                      <a:cubicBezTo>
                        <a:pt x="158" y="38"/>
                        <a:pt x="69" y="27"/>
                        <a:pt x="27" y="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" name="Google Shape;304;p43"/>
                <p:cNvSpPr/>
                <p:nvPr/>
              </p:nvSpPr>
              <p:spPr>
                <a:xfrm>
                  <a:off x="1983" y="1025"/>
                  <a:ext cx="69" cy="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29" extrusionOk="0">
                      <a:moveTo>
                        <a:pt x="9" y="29"/>
                      </a:move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1" y="20"/>
                        <a:pt x="18" y="0"/>
                        <a:pt x="40" y="1"/>
                      </a:cubicBezTo>
                      <a:cubicBezTo>
                        <a:pt x="52" y="1"/>
                        <a:pt x="63" y="8"/>
                        <a:pt x="73" y="21"/>
                      </a:cubicBezTo>
                      <a:cubicBezTo>
                        <a:pt x="63" y="28"/>
                        <a:pt x="63" y="28"/>
                        <a:pt x="63" y="28"/>
                      </a:cubicBezTo>
                      <a:cubicBezTo>
                        <a:pt x="56" y="18"/>
                        <a:pt x="48" y="13"/>
                        <a:pt x="39" y="13"/>
                      </a:cubicBezTo>
                      <a:cubicBezTo>
                        <a:pt x="23" y="12"/>
                        <a:pt x="10" y="29"/>
                        <a:pt x="9" y="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" name="Google Shape;305;p43"/>
                <p:cNvSpPr/>
                <p:nvPr/>
              </p:nvSpPr>
              <p:spPr>
                <a:xfrm>
                  <a:off x="2268" y="1043"/>
                  <a:ext cx="68" cy="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" h="28" extrusionOk="0">
                      <a:moveTo>
                        <a:pt x="9" y="28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0"/>
                        <a:pt x="17" y="0"/>
                        <a:pt x="38" y="0"/>
                      </a:cubicBezTo>
                      <a:cubicBezTo>
                        <a:pt x="38" y="0"/>
                        <a:pt x="39" y="0"/>
                        <a:pt x="39" y="0"/>
                      </a:cubicBezTo>
                      <a:cubicBezTo>
                        <a:pt x="52" y="0"/>
                        <a:pt x="63" y="7"/>
                        <a:pt x="72" y="21"/>
                      </a:cubicBezTo>
                      <a:cubicBezTo>
                        <a:pt x="62" y="28"/>
                        <a:pt x="62" y="28"/>
                        <a:pt x="62" y="28"/>
                      </a:cubicBezTo>
                      <a:cubicBezTo>
                        <a:pt x="55" y="18"/>
                        <a:pt x="47" y="12"/>
                        <a:pt x="39" y="12"/>
                      </a:cubicBezTo>
                      <a:cubicBezTo>
                        <a:pt x="38" y="12"/>
                        <a:pt x="38" y="12"/>
                        <a:pt x="38" y="12"/>
                      </a:cubicBezTo>
                      <a:cubicBezTo>
                        <a:pt x="23" y="12"/>
                        <a:pt x="9" y="28"/>
                        <a:pt x="9" y="2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" name="Google Shape;306;p43"/>
                <p:cNvSpPr/>
                <p:nvPr/>
              </p:nvSpPr>
              <p:spPr>
                <a:xfrm>
                  <a:off x="2031" y="816"/>
                  <a:ext cx="501" cy="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" h="175" extrusionOk="0">
                      <a:moveTo>
                        <a:pt x="12" y="175"/>
                      </a:moveTo>
                      <a:cubicBezTo>
                        <a:pt x="0" y="174"/>
                        <a:pt x="0" y="174"/>
                        <a:pt x="0" y="174"/>
                      </a:cubicBezTo>
                      <a:cubicBezTo>
                        <a:pt x="0" y="173"/>
                        <a:pt x="13" y="80"/>
                        <a:pt x="134" y="80"/>
                      </a:cubicBezTo>
                      <a:cubicBezTo>
                        <a:pt x="136" y="80"/>
                        <a:pt x="137" y="80"/>
                        <a:pt x="139" y="80"/>
                      </a:cubicBezTo>
                      <a:cubicBezTo>
                        <a:pt x="269" y="83"/>
                        <a:pt x="364" y="47"/>
                        <a:pt x="409" y="26"/>
                      </a:cubicBezTo>
                      <a:cubicBezTo>
                        <a:pt x="465" y="0"/>
                        <a:pt x="528" y="3"/>
                        <a:pt x="530" y="3"/>
                      </a:cubicBezTo>
                      <a:cubicBezTo>
                        <a:pt x="530" y="15"/>
                        <a:pt x="530" y="15"/>
                        <a:pt x="530" y="15"/>
                      </a:cubicBezTo>
                      <a:cubicBezTo>
                        <a:pt x="529" y="15"/>
                        <a:pt x="467" y="12"/>
                        <a:pt x="414" y="37"/>
                      </a:cubicBezTo>
                      <a:cubicBezTo>
                        <a:pt x="368" y="59"/>
                        <a:pt x="272" y="94"/>
                        <a:pt x="138" y="92"/>
                      </a:cubicBezTo>
                      <a:cubicBezTo>
                        <a:pt x="137" y="92"/>
                        <a:pt x="136" y="92"/>
                        <a:pt x="134" y="92"/>
                      </a:cubicBezTo>
                      <a:cubicBezTo>
                        <a:pt x="23" y="92"/>
                        <a:pt x="12" y="174"/>
                        <a:pt x="12" y="1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" name="Google Shape;307;p43"/>
                <p:cNvSpPr/>
                <p:nvPr/>
              </p:nvSpPr>
              <p:spPr>
                <a:xfrm>
                  <a:off x="2362" y="924"/>
                  <a:ext cx="390" cy="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" h="101" extrusionOk="0">
                      <a:moveTo>
                        <a:pt x="7" y="101"/>
                      </a:moveTo>
                      <a:cubicBezTo>
                        <a:pt x="0" y="91"/>
                        <a:pt x="0" y="91"/>
                        <a:pt x="0" y="91"/>
                      </a:cubicBezTo>
                      <a:cubicBezTo>
                        <a:pt x="2" y="90"/>
                        <a:pt x="55" y="46"/>
                        <a:pt x="123" y="53"/>
                      </a:cubicBezTo>
                      <a:cubicBezTo>
                        <a:pt x="190" y="61"/>
                        <a:pt x="257" y="51"/>
                        <a:pt x="311" y="27"/>
                      </a:cubicBezTo>
                      <a:cubicBezTo>
                        <a:pt x="370" y="0"/>
                        <a:pt x="411" y="11"/>
                        <a:pt x="413" y="11"/>
                      </a:cubicBezTo>
                      <a:cubicBezTo>
                        <a:pt x="409" y="23"/>
                        <a:pt x="409" y="23"/>
                        <a:pt x="409" y="23"/>
                      </a:cubicBezTo>
                      <a:cubicBezTo>
                        <a:pt x="409" y="23"/>
                        <a:pt x="371" y="13"/>
                        <a:pt x="316" y="38"/>
                      </a:cubicBezTo>
                      <a:cubicBezTo>
                        <a:pt x="260" y="63"/>
                        <a:pt x="191" y="73"/>
                        <a:pt x="121" y="65"/>
                      </a:cubicBezTo>
                      <a:cubicBezTo>
                        <a:pt x="59" y="58"/>
                        <a:pt x="8" y="100"/>
                        <a:pt x="7" y="10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" name="Google Shape;308;p43"/>
                <p:cNvSpPr/>
                <p:nvPr/>
              </p:nvSpPr>
              <p:spPr>
                <a:xfrm>
                  <a:off x="2478" y="1058"/>
                  <a:ext cx="484" cy="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174" extrusionOk="0">
                      <a:moveTo>
                        <a:pt x="9" y="174"/>
                      </a:moveTo>
                      <a:cubicBezTo>
                        <a:pt x="0" y="166"/>
                        <a:pt x="0" y="166"/>
                        <a:pt x="0" y="166"/>
                      </a:cubicBezTo>
                      <a:cubicBezTo>
                        <a:pt x="0" y="166"/>
                        <a:pt x="60" y="96"/>
                        <a:pt x="146" y="121"/>
                      </a:cubicBezTo>
                      <a:cubicBezTo>
                        <a:pt x="225" y="144"/>
                        <a:pt x="297" y="112"/>
                        <a:pt x="326" y="85"/>
                      </a:cubicBezTo>
                      <a:cubicBezTo>
                        <a:pt x="360" y="54"/>
                        <a:pt x="450" y="0"/>
                        <a:pt x="511" y="32"/>
                      </a:cubicBezTo>
                      <a:cubicBezTo>
                        <a:pt x="506" y="43"/>
                        <a:pt x="506" y="43"/>
                        <a:pt x="506" y="43"/>
                      </a:cubicBezTo>
                      <a:cubicBezTo>
                        <a:pt x="451" y="14"/>
                        <a:pt x="365" y="66"/>
                        <a:pt x="334" y="94"/>
                      </a:cubicBezTo>
                      <a:cubicBezTo>
                        <a:pt x="303" y="123"/>
                        <a:pt x="226" y="157"/>
                        <a:pt x="143" y="133"/>
                      </a:cubicBezTo>
                      <a:cubicBezTo>
                        <a:pt x="64" y="110"/>
                        <a:pt x="9" y="173"/>
                        <a:pt x="9" y="17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" name="Google Shape;309;p43"/>
                <p:cNvSpPr/>
                <p:nvPr/>
              </p:nvSpPr>
              <p:spPr>
                <a:xfrm>
                  <a:off x="2362" y="1837"/>
                  <a:ext cx="1181" cy="1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0" h="1119" extrusionOk="0">
                      <a:moveTo>
                        <a:pt x="169" y="706"/>
                      </a:moveTo>
                      <a:cubicBezTo>
                        <a:pt x="169" y="706"/>
                        <a:pt x="133" y="656"/>
                        <a:pt x="0" y="733"/>
                      </a:cubicBezTo>
                      <a:cubicBezTo>
                        <a:pt x="0" y="733"/>
                        <a:pt x="171" y="691"/>
                        <a:pt x="179" y="917"/>
                      </a:cubicBezTo>
                      <a:cubicBezTo>
                        <a:pt x="187" y="1119"/>
                        <a:pt x="24" y="1106"/>
                        <a:pt x="24" y="1106"/>
                      </a:cubicBezTo>
                      <a:cubicBezTo>
                        <a:pt x="24" y="1106"/>
                        <a:pt x="502" y="1106"/>
                        <a:pt x="794" y="1106"/>
                      </a:cubicBezTo>
                      <a:cubicBezTo>
                        <a:pt x="1086" y="1106"/>
                        <a:pt x="1250" y="1107"/>
                        <a:pt x="1250" y="1107"/>
                      </a:cubicBezTo>
                      <a:cubicBezTo>
                        <a:pt x="1153" y="396"/>
                        <a:pt x="637" y="95"/>
                        <a:pt x="637" y="95"/>
                      </a:cubicBezTo>
                      <a:cubicBezTo>
                        <a:pt x="592" y="64"/>
                        <a:pt x="508" y="24"/>
                        <a:pt x="450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" name="Google Shape;310;p43"/>
                <p:cNvSpPr/>
                <p:nvPr/>
              </p:nvSpPr>
              <p:spPr>
                <a:xfrm>
                  <a:off x="2356" y="1832"/>
                  <a:ext cx="1193" cy="1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" h="1119" extrusionOk="0">
                      <a:moveTo>
                        <a:pt x="36" y="1119"/>
                      </a:moveTo>
                      <a:cubicBezTo>
                        <a:pt x="32" y="1119"/>
                        <a:pt x="30" y="1118"/>
                        <a:pt x="30" y="1118"/>
                      </a:cubicBezTo>
                      <a:cubicBezTo>
                        <a:pt x="26" y="1118"/>
                        <a:pt x="24" y="1115"/>
                        <a:pt x="24" y="1112"/>
                      </a:cubicBezTo>
                      <a:cubicBezTo>
                        <a:pt x="24" y="1109"/>
                        <a:pt x="27" y="1106"/>
                        <a:pt x="30" y="1106"/>
                      </a:cubicBezTo>
                      <a:cubicBezTo>
                        <a:pt x="41" y="1106"/>
                        <a:pt x="41" y="1106"/>
                        <a:pt x="41" y="1106"/>
                      </a:cubicBezTo>
                      <a:cubicBezTo>
                        <a:pt x="61" y="1106"/>
                        <a:pt x="102" y="1100"/>
                        <a:pt x="134" y="1069"/>
                      </a:cubicBezTo>
                      <a:cubicBezTo>
                        <a:pt x="166" y="1038"/>
                        <a:pt x="182" y="989"/>
                        <a:pt x="179" y="924"/>
                      </a:cubicBezTo>
                      <a:cubicBezTo>
                        <a:pt x="176" y="849"/>
                        <a:pt x="156" y="796"/>
                        <a:pt x="117" y="767"/>
                      </a:cubicBezTo>
                      <a:cubicBezTo>
                        <a:pt x="69" y="731"/>
                        <a:pt x="8" y="745"/>
                        <a:pt x="8" y="745"/>
                      </a:cubicBezTo>
                      <a:cubicBezTo>
                        <a:pt x="5" y="746"/>
                        <a:pt x="2" y="744"/>
                        <a:pt x="1" y="741"/>
                      </a:cubicBezTo>
                      <a:cubicBezTo>
                        <a:pt x="0" y="739"/>
                        <a:pt x="1" y="735"/>
                        <a:pt x="3" y="734"/>
                      </a:cubicBezTo>
                      <a:cubicBezTo>
                        <a:pt x="139" y="655"/>
                        <a:pt x="179" y="706"/>
                        <a:pt x="180" y="709"/>
                      </a:cubicBezTo>
                      <a:cubicBezTo>
                        <a:pt x="171" y="716"/>
                        <a:pt x="171" y="716"/>
                        <a:pt x="171" y="716"/>
                      </a:cubicBezTo>
                      <a:cubicBezTo>
                        <a:pt x="170" y="715"/>
                        <a:pt x="140" y="678"/>
                        <a:pt x="36" y="730"/>
                      </a:cubicBezTo>
                      <a:cubicBezTo>
                        <a:pt x="60" y="730"/>
                        <a:pt x="94" y="735"/>
                        <a:pt x="124" y="758"/>
                      </a:cubicBezTo>
                      <a:cubicBezTo>
                        <a:pt x="166" y="789"/>
                        <a:pt x="188" y="845"/>
                        <a:pt x="191" y="923"/>
                      </a:cubicBezTo>
                      <a:cubicBezTo>
                        <a:pt x="194" y="992"/>
                        <a:pt x="177" y="1044"/>
                        <a:pt x="142" y="1078"/>
                      </a:cubicBezTo>
                      <a:cubicBezTo>
                        <a:pt x="128" y="1091"/>
                        <a:pt x="112" y="1100"/>
                        <a:pt x="98" y="1106"/>
                      </a:cubicBezTo>
                      <a:cubicBezTo>
                        <a:pt x="800" y="1106"/>
                        <a:pt x="800" y="1106"/>
                        <a:pt x="800" y="1106"/>
                      </a:cubicBezTo>
                      <a:cubicBezTo>
                        <a:pt x="1057" y="1106"/>
                        <a:pt x="1215" y="1107"/>
                        <a:pt x="1249" y="1107"/>
                      </a:cubicBezTo>
                      <a:cubicBezTo>
                        <a:pt x="1198" y="745"/>
                        <a:pt x="1036" y="492"/>
                        <a:pt x="908" y="344"/>
                      </a:cubicBezTo>
                      <a:cubicBezTo>
                        <a:pt x="770" y="183"/>
                        <a:pt x="641" y="107"/>
                        <a:pt x="640" y="106"/>
                      </a:cubicBezTo>
                      <a:cubicBezTo>
                        <a:pt x="640" y="106"/>
                        <a:pt x="640" y="106"/>
                        <a:pt x="640" y="106"/>
                      </a:cubicBezTo>
                      <a:cubicBezTo>
                        <a:pt x="597" y="76"/>
                        <a:pt x="514" y="36"/>
                        <a:pt x="454" y="12"/>
                      </a:cubicBez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517" y="24"/>
                        <a:pt x="601" y="64"/>
                        <a:pt x="646" y="96"/>
                      </a:cubicBezTo>
                      <a:cubicBezTo>
                        <a:pt x="653" y="100"/>
                        <a:pt x="780" y="177"/>
                        <a:pt x="918" y="337"/>
                      </a:cubicBezTo>
                      <a:cubicBezTo>
                        <a:pt x="1000" y="432"/>
                        <a:pt x="1069" y="538"/>
                        <a:pt x="1124" y="652"/>
                      </a:cubicBezTo>
                      <a:cubicBezTo>
                        <a:pt x="1193" y="794"/>
                        <a:pt x="1239" y="949"/>
                        <a:pt x="1262" y="1112"/>
                      </a:cubicBezTo>
                      <a:cubicBezTo>
                        <a:pt x="1262" y="1113"/>
                        <a:pt x="1261" y="1115"/>
                        <a:pt x="1260" y="1117"/>
                      </a:cubicBezTo>
                      <a:cubicBezTo>
                        <a:pt x="1259" y="1118"/>
                        <a:pt x="1257" y="1119"/>
                        <a:pt x="1256" y="1119"/>
                      </a:cubicBezTo>
                      <a:cubicBezTo>
                        <a:pt x="1256" y="1119"/>
                        <a:pt x="1256" y="1119"/>
                        <a:pt x="1256" y="1119"/>
                      </a:cubicBezTo>
                      <a:cubicBezTo>
                        <a:pt x="1256" y="1119"/>
                        <a:pt x="1092" y="1118"/>
                        <a:pt x="800" y="1118"/>
                      </a:cubicBezTo>
                      <a:cubicBezTo>
                        <a:pt x="43" y="1118"/>
                        <a:pt x="43" y="1118"/>
                        <a:pt x="43" y="1118"/>
                      </a:cubicBezTo>
                      <a:cubicBezTo>
                        <a:pt x="41" y="1119"/>
                        <a:pt x="38" y="1119"/>
                        <a:pt x="36" y="111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" name="Google Shape;311;p43"/>
                <p:cNvSpPr/>
                <p:nvPr/>
              </p:nvSpPr>
              <p:spPr>
                <a:xfrm>
                  <a:off x="2506" y="2476"/>
                  <a:ext cx="656" cy="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34" extrusionOk="0">
                      <a:moveTo>
                        <a:pt x="11" y="34"/>
                      </a:move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1" y="27"/>
                        <a:pt x="16" y="0"/>
                        <a:pt x="84" y="0"/>
                      </a:cubicBezTo>
                      <a:cubicBezTo>
                        <a:pt x="694" y="0"/>
                        <a:pt x="694" y="0"/>
                        <a:pt x="694" y="0"/>
                      </a:cubicBezTo>
                      <a:cubicBezTo>
                        <a:pt x="694" y="12"/>
                        <a:pt x="694" y="12"/>
                        <a:pt x="694" y="12"/>
                      </a:cubicBezTo>
                      <a:cubicBezTo>
                        <a:pt x="84" y="12"/>
                        <a:pt x="84" y="12"/>
                        <a:pt x="84" y="12"/>
                      </a:cubicBezTo>
                      <a:cubicBezTo>
                        <a:pt x="24" y="12"/>
                        <a:pt x="11" y="34"/>
                        <a:pt x="11" y="3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" name="Google Shape;312;p43"/>
                <p:cNvSpPr/>
                <p:nvPr/>
              </p:nvSpPr>
              <p:spPr>
                <a:xfrm>
                  <a:off x="2225" y="1726"/>
                  <a:ext cx="169" cy="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" h="61" extrusionOk="0">
                      <a:moveTo>
                        <a:pt x="0" y="40"/>
                      </a:moveTo>
                      <a:cubicBezTo>
                        <a:pt x="0" y="40"/>
                        <a:pt x="91" y="61"/>
                        <a:pt x="179" y="44"/>
                      </a:cubicBezTo>
                      <a:cubicBezTo>
                        <a:pt x="149" y="0"/>
                        <a:pt x="149" y="0"/>
                        <a:pt x="149" y="0"/>
                      </a:cubicBezTo>
                      <a:cubicBezTo>
                        <a:pt x="149" y="0"/>
                        <a:pt x="94" y="29"/>
                        <a:pt x="0" y="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43"/>
                <p:cNvSpPr/>
                <p:nvPr/>
              </p:nvSpPr>
              <p:spPr>
                <a:xfrm>
                  <a:off x="2591" y="1257"/>
                  <a:ext cx="147" cy="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54" extrusionOk="0">
                      <a:moveTo>
                        <a:pt x="7" y="54"/>
                      </a:moveTo>
                      <a:cubicBezTo>
                        <a:pt x="7" y="54"/>
                        <a:pt x="86" y="1"/>
                        <a:pt x="156" y="36"/>
                      </a:cubicBezTo>
                      <a:cubicBezTo>
                        <a:pt x="156" y="36"/>
                        <a:pt x="121" y="11"/>
                        <a:pt x="70" y="6"/>
                      </a:cubicBezTo>
                      <a:cubicBezTo>
                        <a:pt x="18" y="0"/>
                        <a:pt x="0" y="12"/>
                        <a:pt x="0" y="12"/>
                      </a:cubicBezTo>
                      <a:lnTo>
                        <a:pt x="7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43"/>
                <p:cNvSpPr/>
                <p:nvPr/>
              </p:nvSpPr>
              <p:spPr>
                <a:xfrm>
                  <a:off x="2362" y="2516"/>
                  <a:ext cx="193" cy="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" h="395" extrusionOk="0">
                      <a:moveTo>
                        <a:pt x="0" y="15"/>
                      </a:moveTo>
                      <a:cubicBezTo>
                        <a:pt x="0" y="15"/>
                        <a:pt x="104" y="41"/>
                        <a:pt x="102" y="207"/>
                      </a:cubicBezTo>
                      <a:cubicBezTo>
                        <a:pt x="102" y="280"/>
                        <a:pt x="69" y="319"/>
                        <a:pt x="39" y="342"/>
                      </a:cubicBezTo>
                      <a:cubicBezTo>
                        <a:pt x="11" y="363"/>
                        <a:pt x="24" y="388"/>
                        <a:pt x="24" y="388"/>
                      </a:cubicBezTo>
                      <a:cubicBezTo>
                        <a:pt x="24" y="388"/>
                        <a:pt x="127" y="395"/>
                        <a:pt x="165" y="298"/>
                      </a:cubicBezTo>
                      <a:cubicBezTo>
                        <a:pt x="204" y="200"/>
                        <a:pt x="156" y="91"/>
                        <a:pt x="156" y="91"/>
                      </a:cubicBezTo>
                      <a:cubicBezTo>
                        <a:pt x="156" y="91"/>
                        <a:pt x="130" y="0"/>
                        <a:pt x="0" y="1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43"/>
                <p:cNvSpPr/>
                <p:nvPr/>
              </p:nvSpPr>
              <p:spPr>
                <a:xfrm>
                  <a:off x="2220" y="2530"/>
                  <a:ext cx="79" cy="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37" extrusionOk="0">
                      <a:moveTo>
                        <a:pt x="25" y="37"/>
                      </a:moveTo>
                      <a:cubicBezTo>
                        <a:pt x="25" y="37"/>
                        <a:pt x="31" y="0"/>
                        <a:pt x="8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5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43"/>
                <p:cNvSpPr/>
                <p:nvPr/>
              </p:nvSpPr>
              <p:spPr>
                <a:xfrm>
                  <a:off x="2510" y="2485"/>
                  <a:ext cx="61" cy="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53" extrusionOk="0">
                      <a:moveTo>
                        <a:pt x="45" y="0"/>
                      </a:moveTo>
                      <a:cubicBezTo>
                        <a:pt x="45" y="0"/>
                        <a:pt x="31" y="18"/>
                        <a:pt x="64" y="53"/>
                      </a:cubicBezTo>
                      <a:cubicBezTo>
                        <a:pt x="27" y="31"/>
                        <a:pt x="27" y="31"/>
                        <a:pt x="27" y="3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10" y="9"/>
                        <a:pt x="23" y="2"/>
                        <a:pt x="39" y="1"/>
                      </a:cubicBez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43"/>
                <p:cNvSpPr/>
                <p:nvPr/>
              </p:nvSpPr>
              <p:spPr>
                <a:xfrm>
                  <a:off x="2032" y="1327"/>
                  <a:ext cx="171" cy="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" h="86" extrusionOk="0">
                      <a:moveTo>
                        <a:pt x="29" y="86"/>
                      </a:moveTo>
                      <a:cubicBezTo>
                        <a:pt x="29" y="86"/>
                        <a:pt x="87" y="22"/>
                        <a:pt x="180" y="11"/>
                      </a:cubicBezTo>
                      <a:cubicBezTo>
                        <a:pt x="180" y="11"/>
                        <a:pt x="69" y="20"/>
                        <a:pt x="0" y="0"/>
                      </a:cubicBezTo>
                      <a:cubicBezTo>
                        <a:pt x="0" y="0"/>
                        <a:pt x="5" y="53"/>
                        <a:pt x="29" y="8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18" name="Google Shape;318;p43"/>
              <p:cNvSpPr/>
              <p:nvPr/>
            </p:nvSpPr>
            <p:spPr>
              <a:xfrm>
                <a:off x="6751265" y="2753019"/>
                <a:ext cx="91500" cy="9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43"/>
              <p:cNvSpPr/>
              <p:nvPr/>
            </p:nvSpPr>
            <p:spPr>
              <a:xfrm>
                <a:off x="7209034" y="2770079"/>
                <a:ext cx="91500" cy="9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0" name="Google Shape;320;p43"/>
            <p:cNvSpPr/>
            <p:nvPr/>
          </p:nvSpPr>
          <p:spPr>
            <a:xfrm>
              <a:off x="7538976" y="2887788"/>
              <a:ext cx="112200" cy="145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1" name="Google Shape;321;p43"/>
          <p:cNvSpPr/>
          <p:nvPr/>
        </p:nvSpPr>
        <p:spPr>
          <a:xfrm>
            <a:off x="344993" y="832955"/>
            <a:ext cx="370800" cy="3708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B0B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1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p43"/>
          <p:cNvSpPr/>
          <p:nvPr/>
        </p:nvSpPr>
        <p:spPr>
          <a:xfrm>
            <a:off x="344993" y="1379322"/>
            <a:ext cx="370800" cy="3708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B0B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11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3" name="Google Shape;323;p43"/>
          <p:cNvSpPr/>
          <p:nvPr/>
        </p:nvSpPr>
        <p:spPr>
          <a:xfrm>
            <a:off x="344993" y="1921213"/>
            <a:ext cx="370800" cy="3708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B0B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11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4" name="Google Shape;324;p43"/>
          <p:cNvSpPr/>
          <p:nvPr/>
        </p:nvSpPr>
        <p:spPr>
          <a:xfrm>
            <a:off x="344993" y="2464090"/>
            <a:ext cx="370800" cy="3708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B0B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11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5" name="Google Shape;325;p43"/>
          <p:cNvSpPr/>
          <p:nvPr/>
        </p:nvSpPr>
        <p:spPr>
          <a:xfrm>
            <a:off x="344993" y="3007808"/>
            <a:ext cx="370800" cy="3708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B0B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sz="11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6" name="Google Shape;326;p43"/>
          <p:cNvSpPr/>
          <p:nvPr/>
        </p:nvSpPr>
        <p:spPr>
          <a:xfrm>
            <a:off x="934680" y="869014"/>
            <a:ext cx="8020200" cy="3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Постановка задачи для глубокого обучения</a:t>
            </a:r>
            <a:endParaRPr sz="17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Анализ данных</a:t>
            </a:r>
            <a:endParaRPr sz="17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Методика реализации</a:t>
            </a:r>
            <a:endParaRPr sz="17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Итоги обучения модели</a:t>
            </a:r>
            <a:endParaRPr sz="17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50"/>
              </a:spcBef>
              <a:spcAft>
                <a:spcPts val="225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Выводы</a:t>
            </a:r>
            <a:endParaRPr sz="17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4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Постановка задачи для глубокого обучения</a:t>
            </a:r>
            <a:endParaRPr sz="5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3" name="Google Shape;333;p44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0" i="0" u="none" strike="noStrike" cap="non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1</a:t>
            </a:r>
            <a:endParaRPr sz="4800" b="0" i="0" u="none" strike="noStrike" cap="non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 dirty="0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Описание проекта</a:t>
            </a:r>
            <a:endParaRPr sz="2500" b="0" i="0" u="none" strike="noStrike" cap="none" dirty="0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39" name="Google Shape;339;p45"/>
          <p:cNvSpPr txBox="1"/>
          <p:nvPr/>
        </p:nvSpPr>
        <p:spPr>
          <a:xfrm>
            <a:off x="322550" y="676875"/>
            <a:ext cx="57129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marR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Вводные по проекту.</a:t>
            </a:r>
            <a:endParaRPr sz="12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0" name="Google Shape;340;p45"/>
          <p:cNvSpPr txBox="1"/>
          <p:nvPr/>
        </p:nvSpPr>
        <p:spPr>
          <a:xfrm>
            <a:off x="431500" y="973725"/>
            <a:ext cx="2658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Исходная задача:</a:t>
            </a:r>
            <a:endParaRPr sz="16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1" name="Google Shape;341;p45"/>
          <p:cNvSpPr txBox="1"/>
          <p:nvPr/>
        </p:nvSpPr>
        <p:spPr>
          <a:xfrm>
            <a:off x="431500" y="2455006"/>
            <a:ext cx="2834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Актуальность задачи, её место в предметной области:</a:t>
            </a:r>
            <a:endParaRPr sz="15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2" name="Google Shape;342;p45"/>
          <p:cNvSpPr txBox="1"/>
          <p:nvPr/>
        </p:nvSpPr>
        <p:spPr>
          <a:xfrm>
            <a:off x="3330088" y="956019"/>
            <a:ext cx="40275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Необходимо построить систему поддержки принятия решения, способную по форме ЭКГ определить диагноз</a:t>
            </a:r>
            <a:endParaRPr sz="14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3" name="Google Shape;343;p45"/>
          <p:cNvSpPr txBox="1"/>
          <p:nvPr/>
        </p:nvSpPr>
        <p:spPr>
          <a:xfrm>
            <a:off x="3330088" y="2455006"/>
            <a:ext cx="4449456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ЭКГ является ведущим методом диагностирования сердечно-сосудистых заболеваний, которые, в свою очередь, являются ведущей причиной смерти в развитых странах</a:t>
            </a:r>
            <a:endParaRPr sz="14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4" name="Google Shape;344;p45"/>
          <p:cNvSpPr txBox="1"/>
          <p:nvPr/>
        </p:nvSpPr>
        <p:spPr>
          <a:xfrm>
            <a:off x="431500" y="3716860"/>
            <a:ext cx="2658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Целевая метрика:</a:t>
            </a:r>
            <a:endParaRPr sz="15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5" name="Google Shape;345;p45"/>
          <p:cNvSpPr txBox="1"/>
          <p:nvPr/>
        </p:nvSpPr>
        <p:spPr>
          <a:xfrm>
            <a:off x="3330087" y="3716860"/>
            <a:ext cx="4763781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F1-score</a:t>
            </a:r>
            <a:r>
              <a:rPr lang="ru-R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по отношению к каждому из диагнозов</a:t>
            </a:r>
            <a:endParaRPr sz="14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Анализ данных</a:t>
            </a:r>
            <a:endParaRPr sz="5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2" name="Google Shape;352;p46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0" i="0" u="none" strike="noStrike" cap="non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</a:t>
            </a:r>
            <a:endParaRPr sz="4800" b="0" i="0" u="none" strike="noStrike" cap="non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7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Анализ данных</a:t>
            </a:r>
            <a:endParaRPr sz="2500" b="0" i="0" u="none" strike="noStrike" cap="none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58" name="Google Shape;358;p47"/>
          <p:cNvSpPr txBox="1"/>
          <p:nvPr/>
        </p:nvSpPr>
        <p:spPr>
          <a:xfrm>
            <a:off x="157550" y="484081"/>
            <a:ext cx="8612550" cy="167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Исходные данные - 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PTB-XL ECG dataset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содержащий более 21000 10 секундных записей ЭКГ в 12 отведениях, представляющие собой временные ряды из 12 признаков.</a:t>
            </a:r>
          </a:p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ru-RU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Рассмотрено 44 диагноза. Главные особенности </a:t>
            </a:r>
            <a:r>
              <a:rPr lang="ru-RU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датасета</a:t>
            </a:r>
            <a:r>
              <a:rPr lang="ru-RU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– </a:t>
            </a:r>
            <a:r>
              <a:rPr lang="en-US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multilabel</a:t>
            </a:r>
            <a:r>
              <a:rPr lang="ru-RU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данные и большой дисбаланс классов. Для борьбы с дисбалансом классов, использовано 2 метода балансировки тренировочной выборки, тестовая выборка оставлена неизменной.</a:t>
            </a:r>
            <a:endParaRPr lang="ru-RU" sz="14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97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endParaRPr dirty="0"/>
          </a:p>
        </p:txBody>
      </p:sp>
      <p:pic>
        <p:nvPicPr>
          <p:cNvPr id="2" name="Рисунок 1" descr="Изображение выглядит как текст, рукописный текст, документ&#10;&#10;Автоматически созданное описание">
            <a:extLst>
              <a:ext uri="{FF2B5EF4-FFF2-40B4-BE49-F238E27FC236}">
                <a16:creationId xmlns:a16="http://schemas.microsoft.com/office/drawing/2014/main" id="{4BFA0925-2A83-72A3-E233-B3630FDAD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740" y="1853860"/>
            <a:ext cx="6192520" cy="31362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Методика реализации</a:t>
            </a:r>
            <a:endParaRPr sz="5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5" name="Google Shape;365;p48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0" i="0" u="none" strike="noStrike" cap="non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3</a:t>
            </a:r>
            <a:endParaRPr sz="4800" b="0" i="0" u="none" strike="noStrike" cap="non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9"/>
          <p:cNvSpPr txBox="1"/>
          <p:nvPr/>
        </p:nvSpPr>
        <p:spPr>
          <a:xfrm>
            <a:off x="247925" y="153375"/>
            <a:ext cx="4324075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 dirty="0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Рассмотренные варианты решения</a:t>
            </a:r>
            <a:endParaRPr sz="2500" b="0" i="0" u="none" strike="noStrike" cap="none" dirty="0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" name="Google Shape;358;p47">
            <a:extLst>
              <a:ext uri="{FF2B5EF4-FFF2-40B4-BE49-F238E27FC236}">
                <a16:creationId xmlns:a16="http://schemas.microsoft.com/office/drawing/2014/main" id="{D42A8153-9F95-6FC0-3234-9E626D3ED361}"/>
              </a:ext>
            </a:extLst>
          </p:cNvPr>
          <p:cNvSpPr txBox="1"/>
          <p:nvPr/>
        </p:nvSpPr>
        <p:spPr>
          <a:xfrm>
            <a:off x="247925" y="992871"/>
            <a:ext cx="4158728" cy="3157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Для решения задачи применялись алгоритмы балансировки данных для задач 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multilabel 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классификации.</a:t>
            </a:r>
          </a:p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ru-RU" dirty="0">
                <a:solidFill>
                  <a:schemeClr val="dk1"/>
                </a:solidFill>
                <a:latin typeface="Proxima Nova"/>
                <a:sym typeface="Proxima Nova"/>
              </a:rPr>
              <a:t>Составлено три архитектуры: рекуррентная, базовая </a:t>
            </a:r>
            <a:r>
              <a:rPr lang="ru-RU" dirty="0" err="1">
                <a:solidFill>
                  <a:schemeClr val="dk1"/>
                </a:solidFill>
                <a:latin typeface="Proxima Nova"/>
                <a:sym typeface="Proxima Nova"/>
              </a:rPr>
              <a:t>свёрточная</a:t>
            </a:r>
            <a:r>
              <a:rPr lang="ru-RU" dirty="0">
                <a:solidFill>
                  <a:schemeClr val="dk1"/>
                </a:solidFill>
                <a:latin typeface="Proxima Nova"/>
                <a:sym typeface="Proxima Nova"/>
              </a:rPr>
              <a:t> и улучшенная </a:t>
            </a:r>
            <a:r>
              <a:rPr lang="ru-RU" dirty="0" err="1">
                <a:solidFill>
                  <a:schemeClr val="dk1"/>
                </a:solidFill>
                <a:latin typeface="Proxima Nova"/>
                <a:sym typeface="Proxima Nova"/>
              </a:rPr>
              <a:t>свёрточная</a:t>
            </a:r>
            <a:r>
              <a:rPr lang="ru-RU" dirty="0">
                <a:solidFill>
                  <a:schemeClr val="dk1"/>
                </a:solidFill>
                <a:latin typeface="Proxima Nova"/>
                <a:sym typeface="Proxima Nova"/>
              </a:rPr>
              <a:t>. Каждая из них обучена на трёх вариантах обучающих выборок: без балансировки, с авторской балансировкой и </a:t>
            </a:r>
            <a:r>
              <a:rPr lang="en-US" dirty="0">
                <a:solidFill>
                  <a:schemeClr val="dk1"/>
                </a:solidFill>
                <a:latin typeface="Proxima Nova"/>
                <a:sym typeface="Proxima Nova"/>
              </a:rPr>
              <a:t>MLSMOTE</a:t>
            </a:r>
            <a:r>
              <a:rPr lang="ru-RU" dirty="0">
                <a:solidFill>
                  <a:schemeClr val="dk1"/>
                </a:solidFill>
                <a:latin typeface="Proxima Nova"/>
                <a:sym typeface="Proxima Nova"/>
              </a:rPr>
              <a:t> алгоритмом. Все 9 вариантов сравнены между собой, в результате чего выработаны рекомендации по дальнейшей работе.</a:t>
            </a:r>
            <a:endParaRPr dirty="0"/>
          </a:p>
        </p:txBody>
      </p:sp>
      <p:pic>
        <p:nvPicPr>
          <p:cNvPr id="3" name="Рисунок 2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9D48C8CA-DCEB-EB8E-2E37-A0F804FF3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537" y="1044897"/>
            <a:ext cx="1669936" cy="305370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AD01D8-5290-E3A6-03AD-F20AE22DB2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" b="84656"/>
          <a:stretch/>
        </p:blipFill>
        <p:spPr bwMode="auto">
          <a:xfrm>
            <a:off x="4463825" y="37465"/>
            <a:ext cx="2796540" cy="50685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0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Итоги обучения модели</a:t>
            </a:r>
            <a:endParaRPr sz="5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7" name="Google Shape;377;p50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0" i="0" u="none" strike="noStrike" cap="non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4</a:t>
            </a:r>
            <a:endParaRPr sz="4800" b="0" i="0" u="none" strike="noStrike" cap="non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_presentation">
  <a:themeElements>
    <a:clrScheme name="PRO_presentation">
      <a:dk1>
        <a:srgbClr val="000000"/>
      </a:dk1>
      <a:lt1>
        <a:srgbClr val="FFFFFF"/>
      </a:lt1>
      <a:dk2>
        <a:srgbClr val="FFFFFF"/>
      </a:dk2>
      <a:lt2>
        <a:srgbClr val="27282D"/>
      </a:lt2>
      <a:accent1>
        <a:srgbClr val="217AFF"/>
      </a:accent1>
      <a:accent2>
        <a:srgbClr val="0066FF"/>
      </a:accent2>
      <a:accent3>
        <a:srgbClr val="4BD0A0"/>
      </a:accent3>
      <a:accent4>
        <a:srgbClr val="DE3773"/>
      </a:accent4>
      <a:accent5>
        <a:srgbClr val="8261EE"/>
      </a:accent5>
      <a:accent6>
        <a:srgbClr val="F3F4F7"/>
      </a:accent6>
      <a:hlink>
        <a:srgbClr val="0066FF"/>
      </a:hlink>
      <a:folHlink>
        <a:srgbClr val="0066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 Gree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Нетология">
  <a:themeElements>
    <a:clrScheme name="Пользовательские 7">
      <a:dk1>
        <a:srgbClr val="E9EBF5"/>
      </a:dk1>
      <a:lt1>
        <a:srgbClr val="30312E"/>
      </a:lt1>
      <a:dk2>
        <a:srgbClr val="E9EBF5"/>
      </a:dk2>
      <a:lt2>
        <a:srgbClr val="30312E"/>
      </a:lt2>
      <a:accent1>
        <a:srgbClr val="F4B636"/>
      </a:accent1>
      <a:accent2>
        <a:srgbClr val="EB7939"/>
      </a:accent2>
      <a:accent3>
        <a:srgbClr val="E9584F"/>
      </a:accent3>
      <a:accent4>
        <a:srgbClr val="AA1C7A"/>
      </a:accent4>
      <a:accent5>
        <a:srgbClr val="1856FF"/>
      </a:accent5>
      <a:accent6>
        <a:srgbClr val="76A447"/>
      </a:accent6>
      <a:hlink>
        <a:srgbClr val="1856FF"/>
      </a:hlink>
      <a:folHlink>
        <a:srgbClr val="E958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</Words>
  <Application>Microsoft Office PowerPoint</Application>
  <PresentationFormat>Экран (16:9)</PresentationFormat>
  <Paragraphs>170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Proxima Nova</vt:lpstr>
      <vt:lpstr>Calibri</vt:lpstr>
      <vt:lpstr>Proxima Nova Semibold</vt:lpstr>
      <vt:lpstr>PRO_presentation</vt:lpstr>
      <vt:lpstr>White Green</vt:lpstr>
      <vt:lpstr>Нетология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Ферапонтов Сергей Геннадьевич</cp:lastModifiedBy>
  <cp:revision>1</cp:revision>
  <dcterms:modified xsi:type="dcterms:W3CDTF">2024-02-06T03:30:29Z</dcterms:modified>
</cp:coreProperties>
</file>