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roxima Nova Semibold"/>
      <p:regular r:id="rId25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roximaNovaSemibold-bold.fntdata"/><Relationship Id="rId25" Type="http://schemas.openxmlformats.org/officeDocument/2006/relationships/font" Target="fonts/ProximaNovaSemibold-regular.fntdata"/><Relationship Id="rId27" Type="http://schemas.openxmlformats.org/officeDocument/2006/relationships/font" Target="fonts/ProximaNovaSemibol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chemeClr val="accent2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3" name="Google Shape;53;p1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. Титульник pro">
  <p:cSld name="17. Титульник pro">
    <p:bg>
      <p:bgPr>
        <a:solidFill>
          <a:srgbClr val="0066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cap="flat" cmpd="sng" w="9525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74" name="Google Shape;74;p1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. Отбивка pro">
  <p:cSld name="18. Отбивка pro">
    <p:bg>
      <p:bgPr>
        <a:solidFill>
          <a:srgbClr val="0066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80" name="Google Shape;80;p1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cap="flat" cmpd="sng" w="28575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cap="flat" cmpd="sng" w="28575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cap="flat" cmpd="sng" w="28575">
              <a:solidFill>
                <a:srgbClr val="217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. Определение pro">
  <p:cSld name="19. Определение pro">
    <p:bg>
      <p:bgPr>
        <a:solidFill>
          <a:srgbClr val="0066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cap="flat" cmpd="sng" w="25400">
            <a:solidFill>
              <a:srgbClr val="217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. Отбивка 2 pro">
  <p:cSld name="20. Отбивка 2 pro">
    <p:bg>
      <p:bgPr>
        <a:solidFill>
          <a:srgbClr val="0066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. Отбивка 2 pro">
  <p:cSld name="1_20. Отбивка 2 pro">
    <p:bg>
      <p:bgPr>
        <a:solidFill>
          <a:srgbClr val="0066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 1">
  <p:cSld name="11. Фон dark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 1 1">
  <p:cSld name="11. Фоныыыыыы"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chemeClr val="accen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 1">
  <p:cSld name="14. Определение">
    <p:bg>
      <p:bgPr>
        <a:solidFill>
          <a:schemeClr val="accen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сетка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1" name="Google Shape;111;p2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сетка">
  <p:cSld name="CUST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7" name="Google Shape;117;p2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CUSTOM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23" name="Google Shape;123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крупный заголовок">
  <p:cSld name="CUSTOM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0" name="Google Shape;130;p2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1" name="Google Shape;131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обычный заголовок">
  <p:cSld name="CUSTOM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8" name="Google Shape;138;p3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9" name="Google Shape;139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CUSTOM_1">
    <p:bg>
      <p:bgPr>
        <a:solidFill>
          <a:srgbClr val="4BD0A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" name="Google Shape;145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46" name="Google Shape;146;p31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1"/>
          <p:cNvSpPr txBox="1"/>
          <p:nvPr>
            <p:ph idx="1" type="subTitle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619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619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619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619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619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619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619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619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">
  <p:cSld name="CUSTOM_1_1">
    <p:bg>
      <p:bgPr>
        <a:solidFill>
          <a:srgbClr val="4BD0A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2"/>
          <p:cNvSpPr txBox="1"/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4" name="Google Shape;164;p32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65" name="Google Shape;165;p32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/>
          <p:nvPr>
            <p:ph idx="2" type="subTitle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79" name="Google Shape;179;p32"/>
          <p:cNvSpPr txBox="1"/>
          <p:nvPr>
            <p:ph idx="3" type="body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CUSTOM_1_1_1">
    <p:bg>
      <p:bgPr>
        <a:solidFill>
          <a:srgbClr val="4BD0A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83" name="Google Shape;183;p33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84" name="Google Shape;184;p33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ой слайд 0">
  <p:cSld name="Основной слайд 0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13.png" id="202" name="Google Shape;20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x">
  <p:cSld name="TITLE_AND_BOD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3.png" id="208" name="Google Shape;20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13.png" id="214" name="Google Shape;21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217" name="Google Shape;21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type="title">
  <p:cSld name="TITLE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39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logo-13.png" id="222" name="Google Shape;22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12" type="sldNum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-14.png" id="226" name="Google Shape;2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етология" showMasterSp="0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56;p13" id="230" name="Google Shape;2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_11. Фон dark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7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7" name="Google Shape;27;p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3" name="Google Shape;33;p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47" name="Google Shape;47;p1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ECF6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1" type="ftr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9" name="Google Shape;199;p34"/>
          <p:cNvSpPr txBox="1"/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b="1" i="0" sz="2000" u="none" cap="none" strike="noStrik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319075" y="294025"/>
            <a:ext cx="8072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ru-RU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Тема итогового проекта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8100" marR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Итоговый проект по курсу «Deep Learning»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4" y="4195011"/>
            <a:ext cx="2061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Фамилия Имя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DLL-ХХ</a:t>
            </a:r>
            <a:endParaRPr b="0" i="0" sz="1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Ментор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b="0" i="0" sz="2500" u="none" cap="none" strike="noStrik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95" name="Google Shape;395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ru-RU" sz="1200" u="none" cap="none" strike="noStrik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b="0" i="0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97" name="Google Shape;397;p53"/>
          <p:cNvGrpSpPr/>
          <p:nvPr/>
        </p:nvGrpSpPr>
        <p:grpSpPr>
          <a:xfrm>
            <a:off x="542125" y="1323863"/>
            <a:ext cx="333450" cy="333450"/>
            <a:chOff x="5372100" y="4409925"/>
            <a:chExt cx="666900" cy="666900"/>
          </a:xfrm>
        </p:grpSpPr>
        <p:sp>
          <p:nvSpPr>
            <p:cNvPr id="398" name="Google Shape;398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3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ru-RU" sz="1200" u="none" cap="none" strike="noStrik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b="0" i="0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00" name="Google Shape;400;p53"/>
          <p:cNvGrpSpPr/>
          <p:nvPr/>
        </p:nvGrpSpPr>
        <p:grpSpPr>
          <a:xfrm>
            <a:off x="542125" y="2405025"/>
            <a:ext cx="333450" cy="333450"/>
            <a:chOff x="5372100" y="5314650"/>
            <a:chExt cx="666900" cy="666900"/>
          </a:xfrm>
        </p:grpSpPr>
        <p:sp>
          <p:nvSpPr>
            <p:cNvPr id="401" name="Google Shape;401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cap="flat" cmpd="sng" w="19050">
              <a:solidFill>
                <a:srgbClr val="00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ru-RU" sz="1200" u="none" cap="none" strike="noStrik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03" name="Google Shape;403;p53"/>
          <p:cNvSpPr/>
          <p:nvPr/>
        </p:nvSpPr>
        <p:spPr>
          <a:xfrm>
            <a:off x="1052925" y="444750"/>
            <a:ext cx="5995500" cy="491100"/>
          </a:xfrm>
          <a:prstGeom prst="roundRect">
            <a:avLst>
              <a:gd fmla="val 16667" name="adj"/>
            </a:avLst>
          </a:prstGeom>
          <a:solidFill>
            <a:srgbClr val="F3F4F7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</p:txBody>
      </p:sp>
      <p:sp>
        <p:nvSpPr>
          <p:cNvPr id="404" name="Google Shape;404;p53"/>
          <p:cNvSpPr/>
          <p:nvPr/>
        </p:nvSpPr>
        <p:spPr>
          <a:xfrm>
            <a:off x="1052925" y="1245049"/>
            <a:ext cx="5995500" cy="879125"/>
          </a:xfrm>
          <a:prstGeom prst="roundRect">
            <a:avLst>
              <a:gd fmla="val 16667" name="adj"/>
            </a:avLst>
          </a:prstGeom>
          <a:solidFill>
            <a:srgbClr val="F3F4F7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1052925" y="2349233"/>
            <a:ext cx="5995500" cy="982740"/>
          </a:xfrm>
          <a:prstGeom prst="roundRect">
            <a:avLst>
              <a:gd fmla="val 16667" name="adj"/>
            </a:avLst>
          </a:prstGeom>
          <a:solidFill>
            <a:srgbClr val="F3F4F7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413" name="Google Shape;413;p54"/>
            <p:cNvSpPr/>
            <p:nvPr/>
          </p:nvSpPr>
          <p:spPr>
            <a:xfrm>
              <a:off x="5546634" y="1695933"/>
              <a:ext cx="272589" cy="405713"/>
            </a:xfrm>
            <a:custGeom>
              <a:rect b="b" l="l" r="r" t="t"/>
              <a:pathLst>
                <a:path extrusionOk="0" h="297771" w="200065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5270951" y="1542558"/>
              <a:ext cx="794776" cy="737340"/>
            </a:xfrm>
            <a:custGeom>
              <a:rect b="b" l="l" r="r" t="t"/>
              <a:pathLst>
                <a:path extrusionOk="0" h="541167" w="583322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8018494" y="992405"/>
              <a:ext cx="492187" cy="492187"/>
            </a:xfrm>
            <a:custGeom>
              <a:rect b="b" l="l" r="r" t="t"/>
              <a:pathLst>
                <a:path extrusionOk="0" h="361238" w="361238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3974783" y="3755817"/>
              <a:ext cx="303549" cy="303549"/>
            </a:xfrm>
            <a:custGeom>
              <a:rect b="b" l="l" r="r" t="t"/>
              <a:pathLst>
                <a:path extrusionOk="0" h="222788" w="222788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8167073" y="3907489"/>
              <a:ext cx="688470" cy="544913"/>
            </a:xfrm>
            <a:custGeom>
              <a:rect b="b" l="l" r="r" t="t"/>
              <a:pathLst>
                <a:path extrusionOk="0" h="399936" w="505299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4987542" y="1134460"/>
              <a:ext cx="4727596" cy="4253781"/>
            </a:xfrm>
            <a:custGeom>
              <a:rect b="b" l="l" r="r" t="t"/>
              <a:pathLst>
                <a:path extrusionOk="0" h="3122041" w="3469795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8447680" y="4453630"/>
              <a:ext cx="126816" cy="797144"/>
            </a:xfrm>
            <a:custGeom>
              <a:rect b="b" l="l" r="r" t="t"/>
              <a:pathLst>
                <a:path extrusionOk="0" h="585060" w="93076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7685599" y="1685677"/>
              <a:ext cx="2794" cy="2251"/>
            </a:xfrm>
            <a:custGeom>
              <a:rect b="b" l="l" r="r" t="t"/>
              <a:pathLst>
                <a:path extrusionOk="0" h="1652" w="2051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7444770" y="1580815"/>
              <a:ext cx="144801" cy="161340"/>
            </a:xfrm>
            <a:custGeom>
              <a:rect b="b" l="l" r="r" t="t"/>
              <a:pathLst>
                <a:path extrusionOk="0" h="118415" w="106276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867013" y="2887771"/>
              <a:ext cx="500980" cy="390972"/>
            </a:xfrm>
            <a:custGeom>
              <a:rect b="b" l="l" r="r" t="t"/>
              <a:pathLst>
                <a:path extrusionOk="0" h="286952" w="367692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607200" y="1143865"/>
              <a:ext cx="856954" cy="444419"/>
            </a:xfrm>
            <a:custGeom>
              <a:rect b="b" l="l" r="r" t="t"/>
              <a:pathLst>
                <a:path extrusionOk="0" h="326179" w="628957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6782265" y="1177020"/>
              <a:ext cx="96802" cy="345997"/>
            </a:xfrm>
            <a:custGeom>
              <a:rect b="b" l="l" r="r" t="t"/>
              <a:pathLst>
                <a:path extrusionOk="0" h="253943" w="71047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4"/>
            <p:cNvSpPr/>
            <p:nvPr/>
          </p:nvSpPr>
          <p:spPr>
            <a:xfrm>
              <a:off x="6931633" y="1192974"/>
              <a:ext cx="78153" cy="289064"/>
            </a:xfrm>
            <a:custGeom>
              <a:rect b="b" l="l" r="r" t="t"/>
              <a:pathLst>
                <a:path extrusionOk="0" h="212157" w="5736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7074664" y="1211044"/>
              <a:ext cx="81407" cy="278769"/>
            </a:xfrm>
            <a:custGeom>
              <a:rect b="b" l="l" r="r" t="t"/>
              <a:pathLst>
                <a:path extrusionOk="0" h="204601" w="59748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6764241" y="2131330"/>
              <a:ext cx="121156" cy="121156"/>
            </a:xfrm>
            <a:custGeom>
              <a:rect b="b" l="l" r="r" t="t"/>
              <a:pathLst>
                <a:path extrusionOk="0" h="88922" w="88922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6556325" y="2015983"/>
              <a:ext cx="104147" cy="104147"/>
            </a:xfrm>
            <a:custGeom>
              <a:rect b="b" l="l" r="r" t="t"/>
              <a:pathLst>
                <a:path extrusionOk="0" h="76438" w="76438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7039580" y="2086595"/>
              <a:ext cx="105346" cy="105346"/>
            </a:xfrm>
            <a:custGeom>
              <a:rect b="b" l="l" r="r" t="t"/>
              <a:pathLst>
                <a:path extrusionOk="0" h="77318" w="77318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743370" y="2263359"/>
              <a:ext cx="445429" cy="162159"/>
            </a:xfrm>
            <a:custGeom>
              <a:rect b="b" l="l" r="r" t="t"/>
              <a:pathLst>
                <a:path extrusionOk="0" h="119016" w="32692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299430" y="1888536"/>
              <a:ext cx="51516" cy="167977"/>
            </a:xfrm>
            <a:custGeom>
              <a:rect b="b" l="l" r="r" t="t"/>
              <a:pathLst>
                <a:path extrusionOk="0" h="123286" w="3781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6290695" y="2001916"/>
              <a:ext cx="57185" cy="39115"/>
            </a:xfrm>
            <a:custGeom>
              <a:rect b="b" l="l" r="r" t="t"/>
              <a:pathLst>
                <a:path extrusionOk="0" h="28708" w="41971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7703395" y="2216705"/>
              <a:ext cx="155166" cy="132712"/>
            </a:xfrm>
            <a:custGeom>
              <a:rect b="b" l="l" r="r" t="t"/>
              <a:pathLst>
                <a:path extrusionOk="0" h="97403" w="113883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7752890" y="2284757"/>
              <a:ext cx="32744" cy="98105"/>
            </a:xfrm>
            <a:custGeom>
              <a:rect b="b" l="l" r="r" t="t"/>
              <a:pathLst>
                <a:path extrusionOk="0" h="72004" w="24032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7589436" y="1686990"/>
              <a:ext cx="134033" cy="162482"/>
            </a:xfrm>
            <a:custGeom>
              <a:rect b="b" l="l" r="r" t="t"/>
              <a:pathLst>
                <a:path extrusionOk="0" h="119253" w="98373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6987734" y="3113952"/>
              <a:ext cx="103387" cy="1653320"/>
            </a:xfrm>
            <a:custGeom>
              <a:rect b="b" l="l" r="r" t="t"/>
              <a:pathLst>
                <a:path extrusionOk="0" h="1213446" w="7588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4995217" y="3115668"/>
              <a:ext cx="1565801" cy="2136336"/>
            </a:xfrm>
            <a:custGeom>
              <a:rect b="b" l="l" r="r" t="t"/>
              <a:pathLst>
                <a:path extrusionOk="0" h="1567953" w="1149212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075484" y="3779168"/>
              <a:ext cx="820581" cy="48286"/>
            </a:xfrm>
            <a:custGeom>
              <a:rect b="b" l="l" r="r" t="t"/>
              <a:pathLst>
                <a:path extrusionOk="0" h="35439" w="602261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5114407" y="3514462"/>
              <a:ext cx="83824" cy="83824"/>
            </a:xfrm>
            <a:custGeom>
              <a:rect b="b" l="l" r="r" t="t"/>
              <a:pathLst>
                <a:path extrusionOk="0" h="61522" w="61522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8855568" y="4387695"/>
              <a:ext cx="176422" cy="906268"/>
            </a:xfrm>
            <a:custGeom>
              <a:rect b="b" l="l" r="r" t="t"/>
              <a:pathLst>
                <a:path extrusionOk="0" h="665151" w="129484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7671855" y="4139710"/>
              <a:ext cx="906169" cy="1114697"/>
            </a:xfrm>
            <a:custGeom>
              <a:rect b="b" l="l" r="r" t="t"/>
              <a:pathLst>
                <a:path extrusionOk="0" h="818126" w="665078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8263057" y="4329859"/>
              <a:ext cx="125936" cy="588037"/>
            </a:xfrm>
            <a:custGeom>
              <a:rect b="b" l="l" r="r" t="t"/>
              <a:pathLst>
                <a:path extrusionOk="0" h="431587" w="9243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8167091" y="3902861"/>
              <a:ext cx="62967" cy="310655"/>
            </a:xfrm>
            <a:custGeom>
              <a:rect b="b" l="l" r="r" t="t"/>
              <a:pathLst>
                <a:path extrusionOk="0" h="228004" w="46214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3916908" y="1471799"/>
              <a:ext cx="2527022" cy="1834853"/>
            </a:xfrm>
            <a:custGeom>
              <a:rect b="b" l="l" r="r" t="t"/>
              <a:pathLst>
                <a:path extrusionOk="0" h="1346681" w="1854695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5370751" y="987562"/>
              <a:ext cx="131717" cy="332842"/>
            </a:xfrm>
            <a:custGeom>
              <a:rect b="b" l="l" r="r" t="t"/>
              <a:pathLst>
                <a:path extrusionOk="0" h="244288" w="96673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5611301" y="948037"/>
              <a:ext cx="10630" cy="357820"/>
            </a:xfrm>
            <a:custGeom>
              <a:rect b="b" l="l" r="r" t="t"/>
              <a:pathLst>
                <a:path extrusionOk="0" h="262620" w="7802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5712908" y="1013656"/>
              <a:ext cx="152377" cy="323873"/>
            </a:xfrm>
            <a:custGeom>
              <a:rect b="b" l="l" r="r" t="t"/>
              <a:pathLst>
                <a:path extrusionOk="0" h="237705" w="111836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6881920" y="2722326"/>
              <a:ext cx="361605" cy="109429"/>
            </a:xfrm>
            <a:custGeom>
              <a:rect b="b" l="l" r="r" t="t"/>
              <a:pathLst>
                <a:path extrusionOk="0" h="80315" w="265398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8268900" y="4353348"/>
              <a:ext cx="120091" cy="387976"/>
            </a:xfrm>
            <a:custGeom>
              <a:rect b="b" l="l" r="r" t="t"/>
              <a:pathLst>
                <a:path extrusionOk="0" h="284753" w="8814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7505552" y="2444990"/>
              <a:ext cx="148459" cy="160941"/>
            </a:xfrm>
            <a:custGeom>
              <a:rect b="b" l="l" r="r" t="t"/>
              <a:pathLst>
                <a:path extrusionOk="0" h="118122" w="108961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890311" y="238170"/>
              <a:ext cx="236328" cy="236330"/>
            </a:xfrm>
            <a:custGeom>
              <a:rect b="b" l="l" r="r" t="t"/>
              <a:pathLst>
                <a:path extrusionOk="0" h="173453" w="173452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5" name="Google Shape;455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43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48" name="Google Shape;248;p43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3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51" name="Google Shape;251;p43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52" name="Google Shape;252;p43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3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rect b="b" l="l" r="r" t="t"/>
                  <a:pathLst>
                    <a:path extrusionOk="0" h="1235" w="1479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3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rect b="b" l="l" r="r" t="t"/>
                  <a:pathLst>
                    <a:path extrusionOk="0" h="1235" w="1442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3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43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rect b="b" l="l" r="r" t="t"/>
                  <a:pathLst>
                    <a:path extrusionOk="0" h="187" w="279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43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rect b="b" l="l" r="r" t="t"/>
                  <a:pathLst>
                    <a:path extrusionOk="0" h="191" w="274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43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rect b="b" l="l" r="r" t="t"/>
                  <a:pathLst>
                    <a:path extrusionOk="0" h="607" w="121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43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rect b="b" l="l" r="r" t="t"/>
                  <a:pathLst>
                    <a:path extrusionOk="0" h="603" w="1177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3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rect b="b" l="l" r="r" t="t"/>
                  <a:pathLst>
                    <a:path extrusionOk="0" h="351" w="529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3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rect b="b" l="l" r="r" t="t"/>
                  <a:pathLst>
                    <a:path extrusionOk="0" h="361" w="535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3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rect b="b" l="l" r="r" t="t"/>
                  <a:pathLst>
                    <a:path extrusionOk="0" h="176" w="196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3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rect b="b" l="l" r="r" t="t"/>
                  <a:pathLst>
                    <a:path extrusionOk="0" h="166" w="204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3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rect b="b" l="l" r="r" t="t"/>
                  <a:pathLst>
                    <a:path extrusionOk="0" h="71" w="345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3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rect b="b" l="l" r="r" t="t"/>
                  <a:pathLst>
                    <a:path extrusionOk="0" h="82" w="348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3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rect b="b" l="l" r="r" t="t"/>
                  <a:pathLst>
                    <a:path extrusionOk="0" h="182" w="594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43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rect b="b" l="l" r="r" t="t"/>
                  <a:pathLst>
                    <a:path extrusionOk="0" h="183" w="586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43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rect b="b" l="l" r="r" t="t"/>
                  <a:pathLst>
                    <a:path extrusionOk="0" h="883" w="1423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43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rect b="b" l="l" r="r" t="t"/>
                  <a:pathLst>
                    <a:path extrusionOk="0" h="895" w="1418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43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rect b="b" l="l" r="r" t="t"/>
                  <a:pathLst>
                    <a:path extrusionOk="0" h="883" w="1422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3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rect b="b" l="l" r="r" t="t"/>
                  <a:pathLst>
                    <a:path extrusionOk="0" h="895" w="1418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3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3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rect b="b" l="l" r="r" t="t"/>
                  <a:pathLst>
                    <a:path extrusionOk="0" h="268" w="296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3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rect b="b" l="l" r="r" t="t"/>
                  <a:pathLst>
                    <a:path extrusionOk="0" h="184" w="271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3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rect b="b" l="l" r="r" t="t"/>
                  <a:pathLst>
                    <a:path extrusionOk="0" h="188" w="14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3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rect b="b" l="l" r="r" t="t"/>
                  <a:pathLst>
                    <a:path extrusionOk="0" h="46" w="115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3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rect b="b" l="l" r="r" t="t"/>
                  <a:pathLst>
                    <a:path extrusionOk="0" h="23" w="2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43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rect b="b" l="l" r="r" t="t"/>
                  <a:pathLst>
                    <a:path extrusionOk="0" h="26" w="23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43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rect b="b" l="l" r="r" t="t"/>
                  <a:pathLst>
                    <a:path extrusionOk="0" h="52" w="43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43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rect b="b" l="l" r="r" t="t"/>
                  <a:pathLst>
                    <a:path extrusionOk="0" h="32" w="48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43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rect b="b" l="l" r="r" t="t"/>
                  <a:pathLst>
                    <a:path extrusionOk="0" h="64" w="16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43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rect b="b" l="l" r="r" t="t"/>
                  <a:pathLst>
                    <a:path extrusionOk="0" h="54" w="46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43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rect b="b" l="l" r="r" t="t"/>
                  <a:pathLst>
                    <a:path extrusionOk="0" h="48" w="53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43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43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rect b="b" l="l" r="r" t="t"/>
                  <a:pathLst>
                    <a:path extrusionOk="0" h="14" w="49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43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43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rect b="b" l="l" r="r" t="t"/>
                  <a:pathLst>
                    <a:path extrusionOk="0" h="217" w="177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43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43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rect b="b" l="l" r="r" t="t"/>
                  <a:pathLst>
                    <a:path extrusionOk="0" h="216" w="176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43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43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rect b="b" l="l" r="r" t="t"/>
                  <a:pathLst>
                    <a:path extrusionOk="0" h="225" w="186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43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43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rect b="b" l="l" r="r" t="t"/>
                  <a:pathLst>
                    <a:path extrusionOk="0" h="216" w="177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43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43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rect b="b" l="l" r="r" t="t"/>
                  <a:pathLst>
                    <a:path extrusionOk="0" h="216" w="177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3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rect b="b" l="l" r="r" t="t"/>
                  <a:pathLst>
                    <a:path extrusionOk="0" h="861" w="1093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3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rect b="b" l="l" r="r" t="t"/>
                  <a:pathLst>
                    <a:path extrusionOk="0" h="873" w="1105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3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rect b="b" l="l" r="r" t="t"/>
                  <a:pathLst>
                    <a:path extrusionOk="0" h="115" w="117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3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rect b="b" l="l" r="r" t="t"/>
                  <a:pathLst>
                    <a:path extrusionOk="0" h="40" w="61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3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3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3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rect b="b" l="l" r="r" t="t"/>
                  <a:pathLst>
                    <a:path extrusionOk="0" h="85" w="85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43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rect b="b" l="l" r="r" t="t"/>
                  <a:pathLst>
                    <a:path extrusionOk="0" h="152" w="301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43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rect b="b" l="l" r="r" t="t"/>
                  <a:pathLst>
                    <a:path extrusionOk="0" h="29" w="73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43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rect b="b" l="l" r="r" t="t"/>
                  <a:pathLst>
                    <a:path extrusionOk="0" h="28" w="72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43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rect b="b" l="l" r="r" t="t"/>
                  <a:pathLst>
                    <a:path extrusionOk="0" h="175" w="53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43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rect b="b" l="l" r="r" t="t"/>
                  <a:pathLst>
                    <a:path extrusionOk="0" h="101" w="413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3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rect b="b" l="l" r="r" t="t"/>
                  <a:pathLst>
                    <a:path extrusionOk="0" h="174" w="511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3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rect b="b" l="l" r="r" t="t"/>
                  <a:pathLst>
                    <a:path extrusionOk="0" h="1119" w="125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3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rect b="b" l="l" r="r" t="t"/>
                  <a:pathLst>
                    <a:path extrusionOk="0" h="1119" w="1262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3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rect b="b" l="l" r="r" t="t"/>
                  <a:pathLst>
                    <a:path extrusionOk="0" h="34" w="694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3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rect b="b" l="l" r="r" t="t"/>
                  <a:pathLst>
                    <a:path extrusionOk="0" h="61" w="179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3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rect b="b" l="l" r="r" t="t"/>
                  <a:pathLst>
                    <a:path extrusionOk="0" h="54" w="156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3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rect b="b" l="l" r="r" t="t"/>
                  <a:pathLst>
                    <a:path extrusionOk="0" h="395" w="204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3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rect b="b" l="l" r="r" t="t"/>
                  <a:pathLst>
                    <a:path extrusionOk="0" h="37" w="84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3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rect b="b" l="l" r="r" t="t"/>
                  <a:pathLst>
                    <a:path extrusionOk="0" h="53" w="64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3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rect b="b" l="l" r="r" t="t"/>
                  <a:pathLst>
                    <a:path extrusionOk="0" h="86" w="18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43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43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43"/>
          <p:cNvSpPr/>
          <p:nvPr/>
        </p:nvSpPr>
        <p:spPr>
          <a:xfrm>
            <a:off x="344993" y="832955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44993" y="1379322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344993" y="1921213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344993" y="2464090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344993" y="3007808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 для глубокого обучения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 модели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 для глубокого обучения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проекта</a:t>
            </a:r>
            <a:endParaRPr b="0" i="0" sz="2500" u="none" cap="none" strike="noStrik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Вводные по проекту.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31500" y="973725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b="1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431500" y="2455006"/>
            <a:ext cx="283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u-RU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её место в предметной области:</a:t>
            </a:r>
            <a:endParaRPr b="1" i="0" sz="1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3330088" y="956019"/>
            <a:ext cx="40275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Здесь будет сформулирована задача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330088" y="2455006"/>
            <a:ext cx="4449456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Здесь будет обоснована актуальность задачи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31500" y="3716860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ru-RU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b="1" i="0" sz="1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3330087" y="3716860"/>
            <a:ext cx="4763781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Здесь будет обоснована целевая метрика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b="0" i="0" sz="2500" u="none" cap="none" strike="noStrik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484081"/>
            <a:ext cx="8612550" cy="19189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Источник данных	</a:t>
            </a:r>
            <a:endParaRPr/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Тип данных	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своими словами	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Размер датасета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Результаты  разведочного анализа данных</a:t>
            </a:r>
            <a:endParaRPr/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Основные шаги предобработки данных, их результаты</a:t>
            </a:r>
            <a:endParaRPr/>
          </a:p>
          <a:p>
            <a:pPr indent="0" lvl="0" marL="1397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 реализации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Каким образом решали задачу?</a:t>
            </a:r>
            <a:endParaRPr b="0" i="0" sz="2500" u="none" cap="none" strike="noStrik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 модели</a:t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