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b3f49db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b3f49db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b3f49db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b3f49db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b3f49db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b3f49db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b3f49db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b3f49db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b3f49db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b3f49db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b3f49db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b3f49db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b3f49db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b3f49db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3f49db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3f49db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igma.com/file/MQXAXWxvh7OGybJMmGPasv/%D1%81%D0%B5%D0%BB%D1%8C%D1%85%D0%BE%D0%B7%D1%82%D0%B5%D1%85%D0%BD%D0%B8%D0%BA%D0%B0?node-id=0%3A1&amp;t=5o1FJULgdpoI4oib-1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ergeiGolovkin" TargetMode="External"/><Relationship Id="rId4" Type="http://schemas.openxmlformats.org/officeDocument/2006/relationships/hyperlink" Target="https://sergeigolovkin.github.io/agricultural_machinery/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38300" y="1479051"/>
            <a:ext cx="8222100" cy="113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77"/>
              <a:t>Сайт по макету:</a:t>
            </a:r>
            <a:r>
              <a:rPr lang="ru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>
                <a:solidFill>
                  <a:srgbClr val="FF0000"/>
                </a:solidFill>
                <a:highlight>
                  <a:schemeClr val="dk1"/>
                </a:highlight>
              </a:rPr>
              <a:t>Ангары и сельхозтехника от производителя</a:t>
            </a:r>
            <a:endParaRPr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781270"/>
            <a:ext cx="82221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                  Сергей Головкин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Оглавление:</a:t>
            </a:r>
            <a:endParaRPr sz="33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Обзор макета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Обзор сайта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Обзор сайта респонсив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Технические детали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Отличие сайта от макета 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>
                <a:solidFill>
                  <a:srgbClr val="FF0000"/>
                </a:solidFill>
              </a:rPr>
              <a:t>Обзор Макета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Ссылка на макет: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3"/>
              </a:rPr>
              <a:t>figma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75" y="54250"/>
            <a:ext cx="3669400" cy="46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Обзор сайта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0000FF"/>
                </a:solidFill>
              </a:rPr>
              <a:t>Ссылки на:</a:t>
            </a:r>
            <a:endParaRPr i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1.</a:t>
            </a:r>
            <a:r>
              <a:rPr lang="ru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</a:t>
            </a:r>
            <a:r>
              <a:rPr lang="ru" u="sng">
                <a:solidFill>
                  <a:schemeClr val="hlink"/>
                </a:solidFill>
                <a:hlinkClick r:id="rId4"/>
              </a:rPr>
              <a:t>сайт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6525" y="48213"/>
            <a:ext cx="37909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Обзор сайта респонсив</a:t>
            </a:r>
            <a:br>
              <a:rPr lang="ru">
                <a:solidFill>
                  <a:srgbClr val="FF0000"/>
                </a:solidFill>
              </a:rPr>
            </a:br>
            <a:r>
              <a:rPr lang="ru">
                <a:solidFill>
                  <a:srgbClr val="FF0000"/>
                </a:solidFill>
              </a:rPr>
              <a:t>(мобильная)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410450"/>
            <a:ext cx="85206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725" y="0"/>
            <a:ext cx="3234000" cy="50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Технические детали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Сайт написан в среде разработке Visual Studio на языках html, css,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 написании сайта использовался модуль css- flexbox.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Использованные в процессе написания сайта UI-элементы (кнопка открытия меню мобильной версии и др.) написаны на языке JS.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Проверка работоспособности сайта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solidFill>
                  <a:srgbClr val="1C4587"/>
                </a:solidFill>
              </a:rPr>
              <a:t>Сайт проверялся в браузерах Opera и Edge.</a:t>
            </a:r>
            <a:endParaRPr sz="2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Отличия сайта от макета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Окошко для набора номера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Смещены некоторые картинки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Звездочка над номером телефона не красная, отличается шрифт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F0000"/>
                </a:solidFill>
              </a:rPr>
              <a:t>Спасибо за внимание!</a:t>
            </a:r>
            <a:endParaRPr sz="4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