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72" r:id="rId13"/>
    <p:sldId id="266" r:id="rId14"/>
    <p:sldId id="267" r:id="rId15"/>
    <p:sldId id="268" r:id="rId16"/>
    <p:sldId id="273" r:id="rId17"/>
    <p:sldId id="274" r:id="rId18"/>
    <p:sldId id="270" r:id="rId19"/>
    <p:sldId id="27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D380F-8689-395F-61E4-3642527AC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15A77A-9B1D-AE92-194F-6FD73061B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3AA812-5841-8649-9224-91FF5C59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87E17C-A387-2429-D710-7DEE2C2A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A270AA-660F-E44D-F327-4E2EACA7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52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00671-24CC-EA79-5709-1748572F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B892BE-6AC3-F6B5-5F9D-A9F43BEF4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E80658-6683-1587-BEDA-EFE0473E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D06E31-0F06-7A56-EBDC-B07D3E3F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2BF65-1397-4102-8D99-9989C3C6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1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DD2142D-23F3-EFB7-B21F-C6193647F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80AE6C-000D-AD55-8983-070B04787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50464B-955F-282D-CEFB-BB9B5099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E62ABB-FD30-7DA7-64FF-898E8057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3F03EE-202A-EB3D-E05D-6E325B45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76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8CF8A-95D3-7E47-8BB1-E8A9E1BF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28486-ACB5-781C-09B4-5C900776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A738DE-58BD-051F-4DBD-6E8BEA35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D1D78-2DB2-A98A-9059-1DE95F1A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87B1AA-4F6E-43D7-023D-734E42A5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262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A3C77-21A7-7FC0-3418-A685E5CB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48EEC9-1883-017E-0FEA-9CE9480A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C1C38-6F7E-C83F-F285-184F336A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B6F865-A2FD-64E4-7497-ACBB7B8B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CB65AF-9BFE-35F1-865E-5107DF26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82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A1C4A-2276-E152-CAC3-99800DBE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92CED-AB86-E353-D85A-F6EDAA21D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5D11C1-51AF-B0ED-BA5C-FB18F699B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9FFB56-ACC7-5D50-1525-1F2BC35B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125362-FF10-1EBA-151F-611A6DB4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297701-4D34-BD7D-CF65-4EFB5EB3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411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FAD45-8F8F-09BF-10AC-2D84968B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CFB248-D624-22F0-43C7-E39CA0CD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08E29D-5F6F-11FD-0A2C-E5B1E7D83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970BBB-2E15-0978-04F2-38548F96A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ED7083-DC48-9ECB-4038-68B1F0C04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05459A-C15B-DB79-A46C-52337B97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B66B83-E92F-49C6-612C-8F43B311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CB94F5-FCFE-78CD-4B73-D8D1E1CF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30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71C99-C62A-EC93-8746-EF176C02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25861C-63A2-3EC7-3B53-D8CC2BD7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0E7787-07C2-C596-38D7-F5EAB7E9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0065472-49B8-8AF4-1BEF-4766BBF2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94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7E1E2C-2BDD-9515-CA21-61DD406C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0A7C4A-4A13-83C4-353C-07323C5F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E02CDF-1758-3A29-9F6A-EA73D456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2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FC4A7-F7D5-2DF8-1E69-40CF5FD0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7D3289-5C90-33AF-2F03-C2B11DF4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77E78F-C650-670A-6BC2-397B491F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C9462E-EA06-8315-1568-74C050A4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C62A7C-BF84-A3EF-4AAE-0655D17E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81A520-105E-FF2C-FA66-100F7345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28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35A2C-4A65-4DE3-CA11-D43EE5AD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E1712F-938C-43C9-66A7-1021F29C8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640CDD-DB6F-FFDC-B5CC-003F3D136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CACB93-4751-5064-23EB-AA6C447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2DA631-C7A5-2D02-93F8-52806EDC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A3BDE7-51A2-C02B-6EDA-1DAA5BD1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51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C5B8F-AE9D-5959-41C3-1EA53FC1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998B2B-62C4-923D-EA38-DACBDFF1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244B60-3FD3-2319-D2F1-99CE1E96C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8C1EE-FCA6-406D-BA06-BACF41E080F7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37412D-7BB6-FC32-FFF7-A987DFBBE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09AABC-AC8C-1D2D-7B30-A916BDD86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10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F7350-9FA8-5794-0D22-86107F4E1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47472"/>
            <a:ext cx="9406128" cy="316249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Проектирование и разработка интерактивного конфигуратора системы вентиляции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C1952D-F149-14D3-9BA3-6EC1EB965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 материалах АО «ТИОН Умный микроклимат»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718B4-1CA4-7E28-CA6C-792DA3381533}"/>
              </a:ext>
            </a:extLst>
          </p:cNvPr>
          <p:cNvSpPr txBox="1"/>
          <p:nvPr/>
        </p:nvSpPr>
        <p:spPr>
          <a:xfrm>
            <a:off x="502920" y="4796135"/>
            <a:ext cx="3739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 </a:t>
            </a:r>
            <a:r>
              <a:rPr lang="ru-RU" dirty="0"/>
              <a:t>– Колесников С</a:t>
            </a:r>
            <a:r>
              <a:rPr lang="en-US" dirty="0"/>
              <a:t>.</a:t>
            </a:r>
            <a:r>
              <a:rPr lang="ru-RU" dirty="0"/>
              <a:t>А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ru-RU" dirty="0"/>
              <a:t>Руководитель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 Блок И</a:t>
            </a:r>
            <a:r>
              <a:rPr lang="en-US" dirty="0"/>
              <a:t>.</a:t>
            </a:r>
            <a:r>
              <a:rPr lang="ru-RU" dirty="0"/>
              <a:t>Н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35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1FE63-AD09-943D-B07B-E118E1BB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ИИ-консультант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0CCABE6-6696-1F69-0C14-FEFC737FD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951" y="1825625"/>
            <a:ext cx="64380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3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14972-A534-393D-3ECE-610833A8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Каталог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Операционная систе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82D13D4-C978-F364-37D9-575BEDD18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307" y="1825625"/>
            <a:ext cx="59953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7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9303D-BDB3-7B0A-B5F5-DAEEFC41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Модальное окно подробностей об устройстве</a:t>
            </a:r>
            <a:endParaRPr lang="ru-RU" dirty="0"/>
          </a:p>
        </p:txBody>
      </p:sp>
      <p:pic>
        <p:nvPicPr>
          <p:cNvPr id="4" name="Объект 3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AD139AC-C8C3-7F2B-1855-D788AE41C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356" y="1825625"/>
            <a:ext cx="59592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94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6A002-5183-6A9E-7EB4-C2396252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Корзина</a:t>
            </a:r>
          </a:p>
        </p:txBody>
      </p:sp>
      <p:pic>
        <p:nvPicPr>
          <p:cNvPr id="4" name="Объект 3" descr="Изображение выглядит как текст, снимок экрана, число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4363B37-0773-C504-EDFC-C21716A8F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13" y="1825625"/>
            <a:ext cx="67793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6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E8B26-CBFC-6A8B-26E0-C25BC39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Заказы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59E5B12-6718-B999-13A3-F8530C015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86" y="1825625"/>
            <a:ext cx="79522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3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92879-7373-7B0C-2D82-DE71578A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Формы входа и регистрации</a:t>
            </a:r>
          </a:p>
        </p:txBody>
      </p:sp>
      <p:pic>
        <p:nvPicPr>
          <p:cNvPr id="4" name="Объект 3" descr="Изображение выглядит как текст, снимок экрана, дисплей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8948663-11ED-22CC-19CA-83E257085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77" y="1837825"/>
            <a:ext cx="4295191" cy="4351338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число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74E01F8-54C4-0380-A437-2DA2497A3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141" y="1772995"/>
            <a:ext cx="3493647" cy="44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7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2914-4F78-0B41-159E-799C4D6E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Форма создания устройства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5E6E3-D58A-B0F8-97A4-A0CED102D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Операционная систе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AD860CA-8520-7EB0-8D01-8B72C08C0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628" y="1380118"/>
            <a:ext cx="3922999" cy="524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0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F6157-EF39-37F5-C78F-D8DB8D15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Справочники</a:t>
            </a:r>
          </a:p>
        </p:txBody>
      </p:sp>
      <p:pic>
        <p:nvPicPr>
          <p:cNvPr id="4" name="Рисунок 3" descr="Изображение выглядит как текст, Шрифт, программное обеспечение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6B0506B-85D3-33A9-41DA-6C00B48B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39" y="1825625"/>
            <a:ext cx="6083935" cy="2822575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Шрифт, число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FEDCF81-9F56-75A8-1DF0-2C5C7F0D2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160" y="3942782"/>
            <a:ext cx="6083935" cy="276479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программное обеспечение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76D5C0D-9359-E57F-78DB-756F29194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610" y="939199"/>
            <a:ext cx="608393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58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3DB46-238B-7CF2-9FEE-E79208AB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BE0A21-48E3-4BCD-B0B1-EFDE85E80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855"/>
            <a:ext cx="10515600" cy="390010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Разработанный интерактивный конфигуратор вентиляционных систем для компании ТИОН успешно автоматизировал процесс подбора оборудования, значительно сократив время обработки заказов и уменьшив количество ошибок. Интеграция ИИ-консультанта на базе </a:t>
            </a:r>
            <a:r>
              <a:rPr lang="ru-RU" dirty="0" err="1"/>
              <a:t>GigaChat</a:t>
            </a:r>
            <a:r>
              <a:rPr lang="ru-RU" dirty="0"/>
              <a:t> API позволила создать современный и удобный инструмент взаимодействия с клиентами.</a:t>
            </a:r>
          </a:p>
        </p:txBody>
      </p:sp>
    </p:spTree>
    <p:extLst>
      <p:ext uri="{BB962C8B-B14F-4D97-AF65-F5344CB8AC3E}">
        <p14:creationId xmlns:p14="http://schemas.microsoft.com/office/powerpoint/2010/main" val="4198287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88187-8C5A-6571-CF64-B3CDE664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138" y="2766218"/>
            <a:ext cx="5533724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0688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C3DD0-E5EE-3AEC-AAFC-D9E61BED6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3AE746-E54C-7A82-6DB8-26195579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Цель:</a:t>
            </a:r>
            <a:br>
              <a:rPr lang="ru-RU" dirty="0"/>
            </a:br>
            <a:r>
              <a:rPr lang="ru-RU" dirty="0"/>
              <a:t>Разработка информационной системы для автоматизированного подбора и конфигурирования вентиляционного оборудования.</a:t>
            </a:r>
          </a:p>
          <a:p>
            <a:pPr marL="0" indent="0">
              <a:buNone/>
            </a:pPr>
            <a:r>
              <a:rPr lang="ru-RU" b="1" dirty="0"/>
              <a:t>Задачи:</a:t>
            </a:r>
            <a:endParaRPr lang="ru-RU" dirty="0"/>
          </a:p>
          <a:p>
            <a:pPr>
              <a:buFont typeface="Aptos" panose="020B0004020202020204" pitchFamily="34" charset="0"/>
              <a:buChar char="-"/>
            </a:pPr>
            <a:r>
              <a:rPr lang="ru-RU" dirty="0"/>
              <a:t>Анализ предметной области и существующих решений.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dirty="0"/>
              <a:t>Проектирование архитектуры системы.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dirty="0"/>
              <a:t>Выбор инструментальных средств.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dirty="0"/>
              <a:t>Разработка конфигуратора.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7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1E1F-47CC-085F-28BE-763C542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FBB26F-4D7C-BE30-AB94-85216E00F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7751"/>
            <a:ext cx="10515600" cy="3589211"/>
          </a:xfrm>
        </p:spPr>
        <p:txBody>
          <a:bodyPr/>
          <a:lstStyle/>
          <a:p>
            <a:pPr>
              <a:buFont typeface="Aptos" panose="020B0004020202020204" pitchFamily="34" charset="0"/>
              <a:buChar char="-"/>
            </a:pPr>
            <a:r>
              <a:rPr lang="ru-RU" dirty="0"/>
              <a:t>Рост спроса на системы вентиляции.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dirty="0"/>
              <a:t>Необходимость автоматизации подбора оборудования.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dirty="0"/>
              <a:t>Улучшение взаимодействия с клиентами и сокращение времени обработки заказов.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08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38FDC-CD72-F147-4C35-FA93F2A2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Инструменты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6990CA-00E0-BCD8-2367-F493BA7B3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3"/>
            <a:ext cx="10515600" cy="3698939"/>
          </a:xfrm>
        </p:spPr>
        <p:txBody>
          <a:bodyPr/>
          <a:lstStyle/>
          <a:p>
            <a:pPr>
              <a:buFont typeface="Aptos" panose="020B0004020202020204" pitchFamily="34" charset="0"/>
              <a:buChar char="-"/>
            </a:pPr>
            <a:r>
              <a:rPr lang="ru-RU" b="1" dirty="0"/>
              <a:t>Сервер:</a:t>
            </a:r>
            <a:r>
              <a:rPr lang="ru-RU" dirty="0"/>
              <a:t> </a:t>
            </a:r>
            <a:r>
              <a:rPr lang="en-US" dirty="0"/>
              <a:t>ASP.NET Core (C#), Entity Framework Core.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b="1" dirty="0"/>
              <a:t>Клиент:</a:t>
            </a:r>
            <a:r>
              <a:rPr lang="ru-RU" dirty="0"/>
              <a:t> </a:t>
            </a:r>
            <a:r>
              <a:rPr lang="en-US" dirty="0"/>
              <a:t>React.js.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b="1" dirty="0"/>
              <a:t>База данных:</a:t>
            </a:r>
            <a:r>
              <a:rPr lang="ru-RU" dirty="0"/>
              <a:t> </a:t>
            </a:r>
            <a:r>
              <a:rPr lang="en-US" dirty="0"/>
              <a:t>PostgreSQL.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b="1" dirty="0"/>
              <a:t>Контейнеризация:</a:t>
            </a:r>
            <a:r>
              <a:rPr lang="ru-RU" dirty="0"/>
              <a:t> </a:t>
            </a:r>
            <a:r>
              <a:rPr lang="en-US" dirty="0"/>
              <a:t>Docker.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54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38AB6-743C-E7C0-36E2-B2D420A5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Архитектура системы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3F7E8-C4A4-750C-8496-E91401BE1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10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Трехуровневая архитектура:</a:t>
            </a:r>
            <a:endParaRPr lang="ru-RU" dirty="0"/>
          </a:p>
          <a:p>
            <a:r>
              <a:rPr lang="en-US" b="1" dirty="0"/>
              <a:t>Frontend:</a:t>
            </a:r>
            <a:r>
              <a:rPr lang="en-US" dirty="0"/>
              <a:t> React.js (</a:t>
            </a:r>
            <a:r>
              <a:rPr lang="ru-RU" dirty="0"/>
              <a:t>интерфейс пользователя).</a:t>
            </a:r>
          </a:p>
          <a:p>
            <a:r>
              <a:rPr lang="en-US" b="1" dirty="0"/>
              <a:t>Backend:</a:t>
            </a:r>
            <a:r>
              <a:rPr lang="en-US" dirty="0"/>
              <a:t> ASP.NET Core Web API (</a:t>
            </a:r>
            <a:r>
              <a:rPr lang="ru-RU" dirty="0"/>
              <a:t>бизнес-логика).</a:t>
            </a:r>
          </a:p>
          <a:p>
            <a:r>
              <a:rPr lang="en-US" b="1" dirty="0"/>
              <a:t>Database:</a:t>
            </a:r>
            <a:r>
              <a:rPr lang="en-US" dirty="0"/>
              <a:t> PostgreSQL (</a:t>
            </a:r>
            <a:r>
              <a:rPr lang="ru-RU" dirty="0"/>
              <a:t>хранение данных).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ямоугольник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85FE34F-E033-3A8A-BE53-339873AB5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97" y="3744123"/>
            <a:ext cx="5449824" cy="284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4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D3547-358D-FCA8-6399-E53AE474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Концептуальная модель БД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F331970-67B8-1598-427F-04095C92A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231" y="2156059"/>
            <a:ext cx="6918147" cy="34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4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64747-3871-64F1-7218-D592C019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 функционала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B12EFF-769A-286F-E748-F01A7B4A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Ключевые модули: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Каталог продукции:</a:t>
            </a:r>
            <a:r>
              <a:rPr lang="ru-RU" dirty="0"/>
              <a:t> Добавление, редактирование, удаление товаров.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Конфигуратор:</a:t>
            </a:r>
            <a:r>
              <a:rPr lang="ru-RU" dirty="0"/>
              <a:t> Подбор оборудования по параметрам.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ИИ-консультант:</a:t>
            </a:r>
            <a:r>
              <a:rPr lang="ru-RU" dirty="0"/>
              <a:t> Чат-бот для помощи в выборе.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Корзина и заказы:</a:t>
            </a:r>
            <a:r>
              <a:rPr lang="ru-RU" dirty="0"/>
              <a:t> Оформление и управление заказами.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10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9E48F-8387-03F3-205C-49BD6778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Конфигуратор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EBAA987-05BC-159F-3BEF-68B01338F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178" y="1825625"/>
            <a:ext cx="77836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5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47F18-4616-7980-E37C-C0A5FE7B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Результат подбора конфигуратора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A719BF6-A55C-6191-ECA3-214927024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247" y="1825625"/>
            <a:ext cx="63135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80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261</Words>
  <Application>Microsoft Office PowerPoint</Application>
  <PresentationFormat>Широкоэкранный</PresentationFormat>
  <Paragraphs>44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Тема Office</vt:lpstr>
      <vt:lpstr>Проектирование и разработка интерактивного конфигуратора системы вентиляции</vt:lpstr>
      <vt:lpstr>Цель и задачи работы</vt:lpstr>
      <vt:lpstr>Актуальность</vt:lpstr>
      <vt:lpstr>Инструменты разработки</vt:lpstr>
      <vt:lpstr>Архитектура системы</vt:lpstr>
      <vt:lpstr>Концептуальная модель БД</vt:lpstr>
      <vt:lpstr>Реализация функционала</vt:lpstr>
      <vt:lpstr>Конфигуратор</vt:lpstr>
      <vt:lpstr>Результат подбора конфигуратора</vt:lpstr>
      <vt:lpstr>ИИ-консультант</vt:lpstr>
      <vt:lpstr>Каталог</vt:lpstr>
      <vt:lpstr>Модальное окно подробностей об устройстве</vt:lpstr>
      <vt:lpstr>Корзина</vt:lpstr>
      <vt:lpstr>Заказы</vt:lpstr>
      <vt:lpstr>Формы входа и регистрации</vt:lpstr>
      <vt:lpstr>Форма создания устройства</vt:lpstr>
      <vt:lpstr>Справочники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Колесников</dc:creator>
  <cp:lastModifiedBy>Сергей Колесников</cp:lastModifiedBy>
  <cp:revision>5</cp:revision>
  <dcterms:created xsi:type="dcterms:W3CDTF">2025-06-04T12:06:36Z</dcterms:created>
  <dcterms:modified xsi:type="dcterms:W3CDTF">2025-06-04T15:20:44Z</dcterms:modified>
</cp:coreProperties>
</file>