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72" r:id="rId13"/>
    <p:sldId id="266" r:id="rId14"/>
    <p:sldId id="267" r:id="rId15"/>
    <p:sldId id="268" r:id="rId16"/>
    <p:sldId id="273" r:id="rId17"/>
    <p:sldId id="274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1348C-886C-4C07-82AD-6AE32E6ECF33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DE154-BCF9-4C39-A65D-00BE99868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12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97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54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9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51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49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20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5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13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8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31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8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88C1EE-FCA6-406D-BA06-BACF41E080F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06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8F7350-9FA8-5794-0D22-86107F4E1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84" y="96013"/>
            <a:ext cx="9043416" cy="3008374"/>
          </a:xfrm>
        </p:spPr>
        <p:txBody>
          <a:bodyPr>
            <a:normAutofit/>
          </a:bodyPr>
          <a:lstStyle/>
          <a:p>
            <a:r>
              <a:rPr lang="ru-RU" sz="5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Проектирование и разработка интерактивного конфигуратора системы вентиляции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C1952D-F149-14D3-9BA3-6EC1EB965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292" y="3214115"/>
            <a:ext cx="6858000" cy="1655762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материалах АО «ТИОН Умный микроклимат» 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Новосибирска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718B4-1CA4-7E28-CA6C-792DA3381533}"/>
              </a:ext>
            </a:extLst>
          </p:cNvPr>
          <p:cNvSpPr txBox="1"/>
          <p:nvPr/>
        </p:nvSpPr>
        <p:spPr>
          <a:xfrm>
            <a:off x="210312" y="5477360"/>
            <a:ext cx="3739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Выполнил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Колесников С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Руководитель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Блок И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5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1FE63-AD09-943D-B07B-E118E1BB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ИИ-консультант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0CCABE6-6696-1F69-0C14-FEFC737FD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947" y="1388293"/>
            <a:ext cx="7706106" cy="520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3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14972-A534-393D-3ECE-610833A8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Каталог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82D13D4-C978-F364-37D9-575BEDD18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942" y="1515514"/>
            <a:ext cx="7072115" cy="513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7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9303D-BDB3-7B0A-B5F5-DAEEFC41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Модальное окно подробностей об устройстве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Объект 3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AD139AC-C8C3-7F2B-1855-D788AE41C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743" y="1803542"/>
            <a:ext cx="6704513" cy="48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94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6A002-5183-6A9E-7EB4-C2396252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Корзина</a:t>
            </a:r>
          </a:p>
        </p:txBody>
      </p:sp>
      <p:pic>
        <p:nvPicPr>
          <p:cNvPr id="4" name="Объект 3" descr="Изображение выглядит как текст, снимок экрана, число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4363B37-0773-C504-EDFC-C21716A8F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42" y="1690689"/>
            <a:ext cx="7732915" cy="496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6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E8B26-CBFC-6A8B-26E0-C25BC39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Заказы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, веб-страниц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59E5B12-6718-B999-13A3-F8530C015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7" y="1757315"/>
            <a:ext cx="8654405" cy="47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3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92879-7373-7B0C-2D82-DE71578A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Формы входа и регистрации</a:t>
            </a:r>
          </a:p>
        </p:txBody>
      </p:sp>
      <p:pic>
        <p:nvPicPr>
          <p:cNvPr id="4" name="Объект 3" descr="Изображение выглядит как текст, снимок экрана, дисплей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8948663-11ED-22CC-19CA-83E257085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9" y="1837836"/>
            <a:ext cx="4295191" cy="4351339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число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74E01F8-54C4-0380-A437-2DA2497A3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104" y="1773005"/>
            <a:ext cx="3493647" cy="448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77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B2914-4F78-0B41-159E-799C4D6E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4542"/>
            <a:ext cx="7886700" cy="1325563"/>
          </a:xfrm>
        </p:spPr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Форма создания устройства</a:t>
            </a:r>
          </a:p>
        </p:txBody>
      </p:sp>
      <p:pic>
        <p:nvPicPr>
          <p:cNvPr id="4" name="Рисунок 3" descr="Изображение выглядит как текст, снимок экрана, программное обеспечение, Операционная систе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AD860CA-8520-7EB0-8D01-8B72C08C0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72" y="1334408"/>
            <a:ext cx="4334256" cy="539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05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F6157-EF39-37F5-C78F-D8DB8D15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Справочники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107F84-0C55-6754-58A4-1DC4F84B6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16" y="1690689"/>
            <a:ext cx="8485767" cy="50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58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3DB46-238B-7CF2-9FEE-E79208AB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BE0A21-48E3-4BCD-B0B1-EFDE85E80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2159853"/>
            <a:ext cx="8332470" cy="3509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Разработанный интерактивный конфигуратор вентиляционных систем для компании ТИОН успешно автоматизировал процесс подбора оборудования, значительно сократив время обработки заказов и уменьшив количество ошибок. Интеграция ИИ-консультанта на базе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GigaChat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 позволила создать современный и удобный инструмент взаимодействия с клиентами.</a:t>
            </a:r>
          </a:p>
        </p:txBody>
      </p:sp>
    </p:spTree>
    <p:extLst>
      <p:ext uri="{BB962C8B-B14F-4D97-AF65-F5344CB8AC3E}">
        <p14:creationId xmlns:p14="http://schemas.microsoft.com/office/powerpoint/2010/main" val="4198287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88187-8C5A-6571-CF64-B3CDE664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76" y="2729650"/>
            <a:ext cx="5641848" cy="1147406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0688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1E1F-47CC-085F-28BE-763C5420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Актуальность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FBB26F-4D7C-BE30-AB94-85216E00F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890" y="2455786"/>
            <a:ext cx="7425965" cy="2219909"/>
          </a:xfrm>
        </p:spPr>
        <p:txBody>
          <a:bodyPr>
            <a:normAutofit lnSpcReduction="10000"/>
          </a:bodyPr>
          <a:lstStyle/>
          <a:p>
            <a:pPr>
              <a:buFont typeface="Aptos" panose="020B0004020202020204" pitchFamily="34" charset="0"/>
              <a:buChar char="-"/>
            </a:pPr>
            <a:r>
              <a:rPr lang="ru-RU" dirty="0"/>
              <a:t>Рост спроса на системы вентиляции.</a:t>
            </a:r>
          </a:p>
          <a:p>
            <a:pPr>
              <a:buFont typeface="Aptos" panose="020B0004020202020204" pitchFamily="34" charset="0"/>
              <a:buChar char="-"/>
            </a:pPr>
            <a:r>
              <a:rPr lang="ru-RU" dirty="0"/>
              <a:t>Необходимость автоматизации подбора оборудования.</a:t>
            </a:r>
          </a:p>
          <a:p>
            <a:pPr>
              <a:buFont typeface="Aptos" panose="020B0004020202020204" pitchFamily="34" charset="0"/>
              <a:buChar char="-"/>
            </a:pPr>
            <a:r>
              <a:rPr lang="ru-RU" dirty="0"/>
              <a:t>Улучшение взаимодействия с клиентами и сокращение времени обработки заказов.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08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C3AE746-E54C-7A82-6DB8-26195579C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Цель:</a:t>
            </a:r>
            <a:br>
              <a:rPr lang="ru-RU" dirty="0"/>
            </a:br>
            <a:r>
              <a:rPr lang="ru-RU" dirty="0"/>
              <a:t>Разработка информационной системы для автоматизированного подбора и конфигурирования вентиляционного оборудования.</a:t>
            </a:r>
          </a:p>
          <a:p>
            <a:pPr marL="0" indent="0">
              <a:buNone/>
            </a:pPr>
            <a:r>
              <a:rPr lang="ru-RU" b="1" dirty="0"/>
              <a:t>Задачи:</a:t>
            </a:r>
            <a:endParaRPr lang="ru-RU" dirty="0"/>
          </a:p>
          <a:p>
            <a:pPr>
              <a:buFont typeface="Aptos" panose="020B0004020202020204" pitchFamily="34" charset="0"/>
              <a:buChar char="-"/>
            </a:pPr>
            <a:r>
              <a:rPr lang="ru-RU" dirty="0"/>
              <a:t>Анализ предметной области и существующих решений.</a:t>
            </a:r>
          </a:p>
          <a:p>
            <a:pPr>
              <a:buFont typeface="Aptos" panose="020B0004020202020204" pitchFamily="34" charset="0"/>
              <a:buChar char="-"/>
            </a:pPr>
            <a:r>
              <a:rPr lang="ru-RU" dirty="0"/>
              <a:t>Проектирование архитектуры системы.</a:t>
            </a:r>
          </a:p>
          <a:p>
            <a:pPr>
              <a:buFont typeface="Aptos" panose="020B0004020202020204" pitchFamily="34" charset="0"/>
              <a:buChar char="-"/>
            </a:pPr>
            <a:r>
              <a:rPr lang="ru-RU" dirty="0"/>
              <a:t>Выбор инструментальных средств.</a:t>
            </a:r>
          </a:p>
          <a:p>
            <a:pPr>
              <a:buFont typeface="Aptos" panose="020B0004020202020204" pitchFamily="34" charset="0"/>
              <a:buChar char="-"/>
            </a:pPr>
            <a:r>
              <a:rPr lang="ru-RU" dirty="0"/>
              <a:t>Разработка конфигуратора.</a:t>
            </a: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F9B8C8C-99B0-20F6-2AF5-E8020E40DC92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Цель и задачи работы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7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04DD2847-7459-CD94-C326-8044A0CC9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75" y="1966797"/>
            <a:ext cx="566976" cy="566976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54668EDC-9768-E394-7B3C-40D056F95730}"/>
              </a:ext>
            </a:extLst>
          </p:cNvPr>
          <p:cNvSpPr/>
          <p:nvPr/>
        </p:nvSpPr>
        <p:spPr>
          <a:xfrm>
            <a:off x="1821263" y="2073120"/>
            <a:ext cx="22542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Сервер: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FB6186F2-2C64-DD6C-576C-B2D27ECFEE63}"/>
              </a:ext>
            </a:extLst>
          </p:cNvPr>
          <p:cNvSpPr/>
          <p:nvPr/>
        </p:nvSpPr>
        <p:spPr>
          <a:xfrm>
            <a:off x="4416441" y="1963806"/>
            <a:ext cx="2672515" cy="3543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ASP.NET Core (C#), Entity</a:t>
            </a:r>
            <a:r>
              <a:rPr lang="ru-RU" sz="2200" dirty="0">
                <a:solidFill>
                  <a:srgbClr val="38465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rgbClr val="38465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 Core.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7E2F27FA-3912-98D2-8EA8-7A71FCFB4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75" y="2953100"/>
            <a:ext cx="566976" cy="566976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1D25FAAF-6B36-5D63-8F24-56EB4E9F4A61}"/>
              </a:ext>
            </a:extLst>
          </p:cNvPr>
          <p:cNvSpPr/>
          <p:nvPr/>
        </p:nvSpPr>
        <p:spPr>
          <a:xfrm>
            <a:off x="1821144" y="3052339"/>
            <a:ext cx="22543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Клиент: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748E8FFC-8892-6BF7-3FD5-5BB4F25CB42A}"/>
              </a:ext>
            </a:extLst>
          </p:cNvPr>
          <p:cNvSpPr/>
          <p:nvPr/>
        </p:nvSpPr>
        <p:spPr>
          <a:xfrm>
            <a:off x="4416441" y="3059423"/>
            <a:ext cx="225432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React.js.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C7F7C4FB-549F-4D8F-A85B-4B3204DEC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75" y="4016653"/>
            <a:ext cx="566976" cy="566976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5944FFCE-D406-EF8B-294F-A1180CB27580}"/>
              </a:ext>
            </a:extLst>
          </p:cNvPr>
          <p:cNvSpPr/>
          <p:nvPr/>
        </p:nvSpPr>
        <p:spPr>
          <a:xfrm>
            <a:off x="1821144" y="4139720"/>
            <a:ext cx="22543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База данных: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C66E736B-132B-AD13-FB9E-E7B1B886DAC4}"/>
              </a:ext>
            </a:extLst>
          </p:cNvPr>
          <p:cNvSpPr/>
          <p:nvPr/>
        </p:nvSpPr>
        <p:spPr>
          <a:xfrm>
            <a:off x="4416442" y="4153888"/>
            <a:ext cx="225432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PostgreSQL.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age 3" descr="preencoded.png">
            <a:extLst>
              <a:ext uri="{FF2B5EF4-FFF2-40B4-BE49-F238E27FC236}">
                <a16:creationId xmlns:a16="http://schemas.microsoft.com/office/drawing/2014/main" id="{84CEA30B-9115-764E-C197-44F6D69A4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318" y="5080206"/>
            <a:ext cx="651290" cy="651290"/>
          </a:xfrm>
          <a:prstGeom prst="rect">
            <a:avLst/>
          </a:prstGeom>
        </p:spPr>
      </p:pic>
      <p:sp>
        <p:nvSpPr>
          <p:cNvPr id="14" name="Text 7">
            <a:extLst>
              <a:ext uri="{FF2B5EF4-FFF2-40B4-BE49-F238E27FC236}">
                <a16:creationId xmlns:a16="http://schemas.microsoft.com/office/drawing/2014/main" id="{311856A2-76AD-6E3B-EAFC-D477FB08E108}"/>
              </a:ext>
            </a:extLst>
          </p:cNvPr>
          <p:cNvSpPr/>
          <p:nvPr/>
        </p:nvSpPr>
        <p:spPr>
          <a:xfrm>
            <a:off x="1821144" y="5227101"/>
            <a:ext cx="225432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Контейнеризация: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3DD926C9-1284-9FDD-3FBC-AF8DA98904F8}"/>
              </a:ext>
            </a:extLst>
          </p:cNvPr>
          <p:cNvSpPr/>
          <p:nvPr/>
        </p:nvSpPr>
        <p:spPr>
          <a:xfrm>
            <a:off x="4416441" y="5235770"/>
            <a:ext cx="225432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57B8AF4F-CD37-2DD4-906F-22A3A2A7C069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Инструменты разработки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54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38AB6-743C-E7C0-36E2-B2D420A5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Архитектура системы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5FE34F-E033-3A8A-BE53-339873AB5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248" y="1690689"/>
            <a:ext cx="8549504" cy="454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4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D3547-358D-FCA8-6399-E53AE474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Концептуальная модель БД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F331970-67B8-1598-427F-04095C92A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0" y="1917228"/>
            <a:ext cx="8717853" cy="437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4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64747-3871-64F1-7218-D592C019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Реализация функционала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B12EFF-769A-286F-E748-F01A7B4A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Ключевые модули: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14" indent="-514314">
              <a:buFont typeface="+mj-lt"/>
              <a:buAutoNum type="arabicPeriod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Каталог продукции: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Добавление, редактирование, удаление товаров.</a:t>
            </a:r>
          </a:p>
          <a:p>
            <a:pPr marL="514314" indent="-514314">
              <a:buFont typeface="+mj-lt"/>
              <a:buAutoNum type="arabicPeriod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Конфигуратор: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Подбор оборудования по параметрам.</a:t>
            </a:r>
          </a:p>
          <a:p>
            <a:pPr marL="514314" indent="-514314">
              <a:buFont typeface="+mj-lt"/>
              <a:buAutoNum type="arabicPeriod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ИИ-консультант: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Чат-бот для помощи в выборе.</a:t>
            </a:r>
          </a:p>
          <a:p>
            <a:pPr marL="514314" indent="-514314">
              <a:buFont typeface="+mj-lt"/>
              <a:buAutoNum type="arabicPeriod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Корзина и заказы: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Оформление и управление заказами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10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9E48F-8387-03F3-205C-49BD6778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Конфигуратор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, веб-страниц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EBAA987-05BC-159F-3BEF-68B01338F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99" y="1690689"/>
            <a:ext cx="8883401" cy="496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5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47F18-4616-7980-E37C-C0A5FE7B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Результат подбора конфигуратора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, Значок на компьютер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A719BF6-A55C-6191-ECA3-214927024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882" y="1690689"/>
            <a:ext cx="7308235" cy="50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80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234</Words>
  <Application>Microsoft Office PowerPoint</Application>
  <PresentationFormat>Экран (4:3)</PresentationFormat>
  <Paragraphs>44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Тема Office</vt:lpstr>
      <vt:lpstr>Проектирование и разработка интерактивного конфигуратора системы вентиляции</vt:lpstr>
      <vt:lpstr>Актуальность</vt:lpstr>
      <vt:lpstr>Презентация PowerPoint</vt:lpstr>
      <vt:lpstr>Презентация PowerPoint</vt:lpstr>
      <vt:lpstr>Архитектура системы</vt:lpstr>
      <vt:lpstr>Концептуальная модель БД</vt:lpstr>
      <vt:lpstr>Реализация функционала</vt:lpstr>
      <vt:lpstr>Конфигуратор</vt:lpstr>
      <vt:lpstr>Результат подбора конфигуратора</vt:lpstr>
      <vt:lpstr>ИИ-консультант</vt:lpstr>
      <vt:lpstr>Каталог</vt:lpstr>
      <vt:lpstr>Модальное окно подробностей об устройстве</vt:lpstr>
      <vt:lpstr>Корзина</vt:lpstr>
      <vt:lpstr>Заказы</vt:lpstr>
      <vt:lpstr>Формы входа и регистрации</vt:lpstr>
      <vt:lpstr>Форма создания устройства</vt:lpstr>
      <vt:lpstr>Справочники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Сергей Колесников</dc:creator>
  <cp:lastModifiedBy>Сергей Колесников</cp:lastModifiedBy>
  <cp:revision>18</cp:revision>
  <dcterms:created xsi:type="dcterms:W3CDTF">2025-06-04T12:06:36Z</dcterms:created>
  <dcterms:modified xsi:type="dcterms:W3CDTF">2025-06-13T14:42:25Z</dcterms:modified>
</cp:coreProperties>
</file>