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8" r:id="rId3"/>
    <p:sldId id="257" r:id="rId4"/>
    <p:sldId id="262" r:id="rId5"/>
    <p:sldId id="265" r:id="rId6"/>
    <p:sldId id="268" r:id="rId7"/>
    <p:sldId id="264" r:id="rId8"/>
    <p:sldId id="272" r:id="rId9"/>
    <p:sldId id="266" r:id="rId10"/>
    <p:sldId id="271" r:id="rId11"/>
    <p:sldId id="259" r:id="rId12"/>
    <p:sldId id="269" r:id="rId13"/>
    <p:sldId id="263" r:id="rId14"/>
    <p:sldId id="260" r:id="rId15"/>
  </p:sldIdLst>
  <p:sldSz cx="24384000" cy="13716000"/>
  <p:notesSz cx="6858000" cy="9144000"/>
  <p:embeddedFontLst>
    <p:embeddedFont>
      <p:font typeface="Libre Baskerville" panose="020B0604020202020204" charset="0"/>
      <p:regular r:id="rId17"/>
      <p:bold r:id="rId18"/>
      <p:italic r:id="rId19"/>
    </p:embeddedFont>
    <p:embeddedFont>
      <p:font typeface="Helvetica Neue"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DzdopyCHkJXniN/H7MMVrksQd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0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rgei\Videos\Studovanie\Met&#243;dy%20in&#382;inierskej%20pr&#225;ce\Cvicenie\Cvicenie%206\2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Лист1!$D$5</c:f>
              <c:strCache>
                <c:ptCount val="1"/>
                <c:pt idx="0">
                  <c:v>Git</c:v>
                </c:pt>
              </c:strCache>
            </c:strRef>
          </c:tx>
          <c:spPr>
            <a:ln w="28575" cap="rnd">
              <a:solidFill>
                <a:schemeClr val="accent2"/>
              </a:solidFill>
              <a:round/>
            </a:ln>
            <a:effectLst/>
          </c:spPr>
          <c:marker>
            <c:symbol val="none"/>
          </c:marker>
          <c:cat>
            <c:numRef>
              <c:f>Лист1!$C$6:$C$14</c:f>
              <c:numCache>
                <c:formatCode>General</c:formatCode>
                <c:ptCount val="9"/>
                <c:pt idx="0">
                  <c:v>2013</c:v>
                </c:pt>
                <c:pt idx="1">
                  <c:v>2014</c:v>
                </c:pt>
                <c:pt idx="2">
                  <c:v>2015</c:v>
                </c:pt>
                <c:pt idx="3">
                  <c:v>2016</c:v>
                </c:pt>
                <c:pt idx="4">
                  <c:v>2017</c:v>
                </c:pt>
                <c:pt idx="5">
                  <c:v>2018</c:v>
                </c:pt>
                <c:pt idx="6">
                  <c:v>2019</c:v>
                </c:pt>
                <c:pt idx="7">
                  <c:v>2020</c:v>
                </c:pt>
                <c:pt idx="8">
                  <c:v>2021</c:v>
                </c:pt>
              </c:numCache>
            </c:numRef>
          </c:cat>
          <c:val>
            <c:numRef>
              <c:f>Лист1!$D$6:$D$14</c:f>
              <c:numCache>
                <c:formatCode>0%</c:formatCode>
                <c:ptCount val="9"/>
                <c:pt idx="0">
                  <c:v>0.26</c:v>
                </c:pt>
                <c:pt idx="1">
                  <c:v>0.27</c:v>
                </c:pt>
                <c:pt idx="2">
                  <c:v>0.38</c:v>
                </c:pt>
                <c:pt idx="3">
                  <c:v>0.37</c:v>
                </c:pt>
                <c:pt idx="4">
                  <c:v>0.39</c:v>
                </c:pt>
                <c:pt idx="5">
                  <c:v>0.51</c:v>
                </c:pt>
                <c:pt idx="6">
                  <c:v>0.61</c:v>
                </c:pt>
                <c:pt idx="7">
                  <c:v>0.69</c:v>
                </c:pt>
                <c:pt idx="8">
                  <c:v>0.7</c:v>
                </c:pt>
              </c:numCache>
            </c:numRef>
          </c:val>
          <c:smooth val="0"/>
        </c:ser>
        <c:ser>
          <c:idx val="1"/>
          <c:order val="1"/>
          <c:tx>
            <c:strRef>
              <c:f>Лист1!$E$5</c:f>
              <c:strCache>
                <c:ptCount val="1"/>
                <c:pt idx="0">
                  <c:v>SVN</c:v>
                </c:pt>
              </c:strCache>
            </c:strRef>
          </c:tx>
          <c:spPr>
            <a:ln w="28575" cap="rnd">
              <a:solidFill>
                <a:schemeClr val="accent4"/>
              </a:solidFill>
              <a:round/>
            </a:ln>
            <a:effectLst/>
          </c:spPr>
          <c:marker>
            <c:symbol val="none"/>
          </c:marker>
          <c:cat>
            <c:numRef>
              <c:f>Лист1!$C$6:$C$14</c:f>
              <c:numCache>
                <c:formatCode>General</c:formatCode>
                <c:ptCount val="9"/>
                <c:pt idx="0">
                  <c:v>2013</c:v>
                </c:pt>
                <c:pt idx="1">
                  <c:v>2014</c:v>
                </c:pt>
                <c:pt idx="2">
                  <c:v>2015</c:v>
                </c:pt>
                <c:pt idx="3">
                  <c:v>2016</c:v>
                </c:pt>
                <c:pt idx="4">
                  <c:v>2017</c:v>
                </c:pt>
                <c:pt idx="5">
                  <c:v>2018</c:v>
                </c:pt>
                <c:pt idx="6">
                  <c:v>2019</c:v>
                </c:pt>
                <c:pt idx="7">
                  <c:v>2020</c:v>
                </c:pt>
                <c:pt idx="8">
                  <c:v>2021</c:v>
                </c:pt>
              </c:numCache>
            </c:numRef>
          </c:cat>
          <c:val>
            <c:numRef>
              <c:f>Лист1!$E$6:$E$14</c:f>
              <c:numCache>
                <c:formatCode>0%</c:formatCode>
                <c:ptCount val="9"/>
                <c:pt idx="0">
                  <c:v>0.56999999999999995</c:v>
                </c:pt>
                <c:pt idx="1">
                  <c:v>0.54</c:v>
                </c:pt>
                <c:pt idx="2">
                  <c:v>0.46</c:v>
                </c:pt>
                <c:pt idx="3">
                  <c:v>0.48</c:v>
                </c:pt>
                <c:pt idx="4">
                  <c:v>0.46</c:v>
                </c:pt>
                <c:pt idx="5">
                  <c:v>0.41</c:v>
                </c:pt>
                <c:pt idx="6">
                  <c:v>0.33</c:v>
                </c:pt>
                <c:pt idx="7">
                  <c:v>0.26</c:v>
                </c:pt>
                <c:pt idx="8">
                  <c:v>0.25</c:v>
                </c:pt>
              </c:numCache>
            </c:numRef>
          </c:val>
          <c:smooth val="0"/>
        </c:ser>
        <c:ser>
          <c:idx val="2"/>
          <c:order val="2"/>
          <c:tx>
            <c:strRef>
              <c:f>Лист1!$F$5</c:f>
              <c:strCache>
                <c:ptCount val="1"/>
                <c:pt idx="0">
                  <c:v>others</c:v>
                </c:pt>
              </c:strCache>
            </c:strRef>
          </c:tx>
          <c:spPr>
            <a:ln w="28575" cap="rnd">
              <a:solidFill>
                <a:schemeClr val="accent6"/>
              </a:solidFill>
              <a:round/>
            </a:ln>
            <a:effectLst/>
          </c:spPr>
          <c:marker>
            <c:symbol val="none"/>
          </c:marker>
          <c:cat>
            <c:numRef>
              <c:f>Лист1!$C$6:$C$14</c:f>
              <c:numCache>
                <c:formatCode>General</c:formatCode>
                <c:ptCount val="9"/>
                <c:pt idx="0">
                  <c:v>2013</c:v>
                </c:pt>
                <c:pt idx="1">
                  <c:v>2014</c:v>
                </c:pt>
                <c:pt idx="2">
                  <c:v>2015</c:v>
                </c:pt>
                <c:pt idx="3">
                  <c:v>2016</c:v>
                </c:pt>
                <c:pt idx="4">
                  <c:v>2017</c:v>
                </c:pt>
                <c:pt idx="5">
                  <c:v>2018</c:v>
                </c:pt>
                <c:pt idx="6">
                  <c:v>2019</c:v>
                </c:pt>
                <c:pt idx="7">
                  <c:v>2020</c:v>
                </c:pt>
                <c:pt idx="8">
                  <c:v>2021</c:v>
                </c:pt>
              </c:numCache>
            </c:numRef>
          </c:cat>
          <c:val>
            <c:numRef>
              <c:f>Лист1!$F$6:$F$14</c:f>
              <c:numCache>
                <c:formatCode>0%</c:formatCode>
                <c:ptCount val="9"/>
                <c:pt idx="0">
                  <c:v>0.17000000000000004</c:v>
                </c:pt>
                <c:pt idx="1">
                  <c:v>0.18999999999999995</c:v>
                </c:pt>
                <c:pt idx="2">
                  <c:v>0.15999999999999998</c:v>
                </c:pt>
                <c:pt idx="3">
                  <c:v>0.15000000000000002</c:v>
                </c:pt>
                <c:pt idx="4">
                  <c:v>0.14999999999999997</c:v>
                </c:pt>
                <c:pt idx="5">
                  <c:v>8.0000000000000016E-2</c:v>
                </c:pt>
                <c:pt idx="6">
                  <c:v>0.06</c:v>
                </c:pt>
                <c:pt idx="7">
                  <c:v>5.0000000000000044E-2</c:v>
                </c:pt>
                <c:pt idx="8">
                  <c:v>5.0000000000000044E-2</c:v>
                </c:pt>
              </c:numCache>
            </c:numRef>
          </c:val>
          <c:smooth val="0"/>
        </c:ser>
        <c:dLbls>
          <c:showLegendKey val="0"/>
          <c:showVal val="0"/>
          <c:showCatName val="0"/>
          <c:showSerName val="0"/>
          <c:showPercent val="0"/>
          <c:showBubbleSize val="0"/>
        </c:dLbls>
        <c:smooth val="0"/>
        <c:axId val="270647288"/>
        <c:axId val="270648072"/>
      </c:lineChart>
      <c:catAx>
        <c:axId val="270647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2">
                    <a:lumMod val="50000"/>
                  </a:schemeClr>
                </a:solidFill>
                <a:latin typeface="Times New Roman" panose="02020603050405020304" pitchFamily="18" charset="0"/>
                <a:ea typeface="+mn-ea"/>
                <a:cs typeface="Times New Roman" panose="02020603050405020304" pitchFamily="18" charset="0"/>
              </a:defRPr>
            </a:pPr>
            <a:endParaRPr lang="ru-RU"/>
          </a:p>
        </c:txPr>
        <c:crossAx val="270648072"/>
        <c:crosses val="autoZero"/>
        <c:auto val="1"/>
        <c:lblAlgn val="ctr"/>
        <c:lblOffset val="100"/>
        <c:noMultiLvlLbl val="0"/>
      </c:catAx>
      <c:valAx>
        <c:axId val="2706480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2">
                    <a:lumMod val="50000"/>
                  </a:schemeClr>
                </a:solidFill>
                <a:latin typeface="Times New Roman" panose="02020603050405020304" pitchFamily="18" charset="0"/>
                <a:ea typeface="+mn-ea"/>
                <a:cs typeface="Times New Roman" panose="02020603050405020304" pitchFamily="18" charset="0"/>
              </a:defRPr>
            </a:pPr>
            <a:endParaRPr lang="ru-RU"/>
          </a:p>
        </c:txPr>
        <c:crossAx val="270647288"/>
        <c:crosses val="autoZero"/>
        <c:crossBetween val="between"/>
      </c:valAx>
      <c:spPr>
        <a:noFill/>
        <a:ln>
          <a:noFill/>
        </a:ln>
        <a:effectLst/>
      </c:spPr>
    </c:plotArea>
    <c:legend>
      <c:legendPos val="b"/>
      <c:legendEntry>
        <c:idx val="2"/>
        <c:txPr>
          <a:bodyPr rot="0" spcFirstLastPara="1" vertOverflow="ellipsis" vert="horz" wrap="square" anchor="ctr" anchorCtr="1"/>
          <a:lstStyle/>
          <a:p>
            <a:pPr>
              <a:defRPr sz="3600" b="0" i="0" u="none" strike="noStrike" kern="1200" baseline="0">
                <a:solidFill>
                  <a:schemeClr val="tx2">
                    <a:lumMod val="50000"/>
                  </a:schemeClr>
                </a:solidFill>
                <a:latin typeface="Times New Roman" panose="02020603050405020304" pitchFamily="18" charset="0"/>
                <a:ea typeface="+mn-ea"/>
                <a:cs typeface="Times New Roman" panose="02020603050405020304" pitchFamily="18" charset="0"/>
              </a:defRPr>
            </a:pPr>
            <a:endParaRPr lang="ru-RU"/>
          </a:p>
        </c:txPr>
      </c:legendEntry>
      <c:layout/>
      <c:overlay val="0"/>
      <c:spPr>
        <a:noFill/>
        <a:ln>
          <a:noFill/>
        </a:ln>
        <a:effectLst/>
      </c:spPr>
      <c:txPr>
        <a:bodyPr rot="0" spcFirstLastPara="1" vertOverflow="ellipsis" vert="horz" wrap="square" anchor="ctr" anchorCtr="1"/>
        <a:lstStyle/>
        <a:p>
          <a:pPr>
            <a:defRPr sz="3600" b="0" i="0" u="none" strike="noStrike" kern="1200" baseline="0">
              <a:solidFill>
                <a:schemeClr val="tx2">
                  <a:lumMod val="50000"/>
                </a:schemeClr>
              </a:solidFill>
              <a:latin typeface="Times New Roman" panose="02020603050405020304" pitchFamily="18" charset="0"/>
              <a:ea typeface="+mn-ea"/>
              <a:cs typeface="Times New Roman" panose="02020603050405020304" pitchFamily="18" charset="0"/>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10491491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607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149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4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83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415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358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81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76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3619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332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01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91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508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04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Фото — горизонтально" type="tx">
  <p:cSld name="TITLE_AND_BODY">
    <p:spTree>
      <p:nvGrpSpPr>
        <p:cNvPr id="1" name="Shape 10"/>
        <p:cNvGrpSpPr/>
        <p:nvPr/>
      </p:nvGrpSpPr>
      <p:grpSpPr>
        <a:xfrm>
          <a:off x="0" y="0"/>
          <a:ext cx="0" cy="0"/>
          <a:chOff x="0" y="0"/>
          <a:chExt cx="0" cy="0"/>
        </a:xfrm>
      </p:grpSpPr>
      <p:sp>
        <p:nvSpPr>
          <p:cNvPr id="11" name="Google Shape;11;p12"/>
          <p:cNvSpPr>
            <a:spLocks noGrp="1"/>
          </p:cNvSpPr>
          <p:nvPr>
            <p:ph type="pic" idx="2"/>
          </p:nvPr>
        </p:nvSpPr>
        <p:spPr>
          <a:xfrm>
            <a:off x="-38100" y="-4394200"/>
            <a:ext cx="24460198" cy="265749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1pPr>
            <a:lvl2pPr marR="0" lvl="1"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2pPr>
            <a:lvl3pPr marR="0" lvl="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3pPr>
            <a:lvl4pPr marR="0" lvl="3"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4pPr>
            <a:lvl5pPr marR="0" lvl="4"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5pPr>
            <a:lvl6pPr marR="0" lvl="5"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6pPr>
            <a:lvl7pPr marR="0" lvl="6"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7pPr>
            <a:lvl8pPr marR="0" lvl="7"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8pPr>
            <a:lvl9pPr marR="0" lvl="8"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9pPr>
          </a:lstStyle>
          <a:p>
            <a:endParaRPr/>
          </a:p>
        </p:txBody>
      </p:sp>
      <p:sp>
        <p:nvSpPr>
          <p:cNvPr id="12" name="Google Shape;12;p12"/>
          <p:cNvSpPr txBox="1">
            <a:spLocks noGrp="1"/>
          </p:cNvSpPr>
          <p:nvPr>
            <p:ph type="body" idx="1"/>
          </p:nvPr>
        </p:nvSpPr>
        <p:spPr>
          <a:xfrm>
            <a:off x="0" y="7620000"/>
            <a:ext cx="24384001" cy="5080000"/>
          </a:xfrm>
          <a:prstGeom prst="rect">
            <a:avLst/>
          </a:prstGeom>
          <a:solidFill>
            <a:srgbClr val="FFFFFF"/>
          </a:solidFill>
          <a:ln>
            <a:noFill/>
          </a:ln>
        </p:spPr>
        <p:txBody>
          <a:bodyPr spcFirstLastPara="1" wrap="square" lIns="50800" tIns="50800" rIns="50800" bIns="50800" anchor="ctr" anchorCtr="0">
            <a:normAutofit/>
          </a:bodyPr>
          <a:lstStyle>
            <a:lvl1pPr marL="457200" lvl="0" indent="-314325" algn="l">
              <a:lnSpc>
                <a:spcPct val="100000"/>
              </a:lnSpc>
              <a:spcBef>
                <a:spcPts val="2500"/>
              </a:spcBef>
              <a:spcAft>
                <a:spcPts val="0"/>
              </a:spcAft>
              <a:buClr>
                <a:srgbClr val="5C5C5C"/>
              </a:buClr>
              <a:buSzPts val="1350"/>
              <a:buChar char="●"/>
              <a:defRPr/>
            </a:lvl1pPr>
            <a:lvl2pPr marL="914400" lvl="1" indent="-314325" algn="l">
              <a:lnSpc>
                <a:spcPct val="100000"/>
              </a:lnSpc>
              <a:spcBef>
                <a:spcPts val="2500"/>
              </a:spcBef>
              <a:spcAft>
                <a:spcPts val="0"/>
              </a:spcAft>
              <a:buClr>
                <a:srgbClr val="5C5C5C"/>
              </a:buClr>
              <a:buSzPts val="1350"/>
              <a:buChar char="●"/>
              <a:defRPr/>
            </a:lvl2pPr>
            <a:lvl3pPr marL="1371600" lvl="2" indent="-314325" algn="l">
              <a:lnSpc>
                <a:spcPct val="100000"/>
              </a:lnSpc>
              <a:spcBef>
                <a:spcPts val="2500"/>
              </a:spcBef>
              <a:spcAft>
                <a:spcPts val="0"/>
              </a:spcAft>
              <a:buClr>
                <a:srgbClr val="5C5C5C"/>
              </a:buClr>
              <a:buSzPts val="1350"/>
              <a:buChar char="●"/>
              <a:defRPr/>
            </a:lvl3pPr>
            <a:lvl4pPr marL="1828800" lvl="3" indent="-314325" algn="l">
              <a:lnSpc>
                <a:spcPct val="100000"/>
              </a:lnSpc>
              <a:spcBef>
                <a:spcPts val="2500"/>
              </a:spcBef>
              <a:spcAft>
                <a:spcPts val="0"/>
              </a:spcAft>
              <a:buClr>
                <a:srgbClr val="5C5C5C"/>
              </a:buClr>
              <a:buSzPts val="1350"/>
              <a:buChar char="●"/>
              <a:defRPr/>
            </a:lvl4pPr>
            <a:lvl5pPr marL="2286000" lvl="4" indent="-314325" algn="l">
              <a:lnSpc>
                <a:spcPct val="100000"/>
              </a:lnSpc>
              <a:spcBef>
                <a:spcPts val="2500"/>
              </a:spcBef>
              <a:spcAft>
                <a:spcPts val="0"/>
              </a:spcAft>
              <a:buClr>
                <a:srgbClr val="5C5C5C"/>
              </a:buClr>
              <a:buSzPts val="1350"/>
              <a:buChar char="●"/>
              <a:defRPr/>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cxnSp>
        <p:nvCxnSpPr>
          <p:cNvPr id="13" name="Google Shape;13;p12"/>
          <p:cNvCxnSpPr/>
          <p:nvPr/>
        </p:nvCxnSpPr>
        <p:spPr>
          <a:xfrm>
            <a:off x="1015999" y="10718799"/>
            <a:ext cx="22352004" cy="7"/>
          </a:xfrm>
          <a:prstGeom prst="straightConnector1">
            <a:avLst/>
          </a:prstGeom>
          <a:noFill/>
          <a:ln w="38100" cap="rnd" cmpd="sng">
            <a:solidFill>
              <a:srgbClr val="747676"/>
            </a:solidFill>
            <a:prstDash val="dashDot"/>
            <a:round/>
            <a:headEnd type="none" w="sm" len="sm"/>
            <a:tailEnd type="none" w="sm" len="sm"/>
          </a:ln>
        </p:spPr>
      </p:cxnSp>
      <p:sp>
        <p:nvSpPr>
          <p:cNvPr id="14" name="Google Shape;14;p12"/>
          <p:cNvSpPr txBox="1">
            <a:spLocks noGrp="1"/>
          </p:cNvSpPr>
          <p:nvPr>
            <p:ph type="title"/>
          </p:nvPr>
        </p:nvSpPr>
        <p:spPr>
          <a:xfrm>
            <a:off x="1016000" y="7823200"/>
            <a:ext cx="22352001" cy="3111500"/>
          </a:xfrm>
          <a:prstGeom prst="rect">
            <a:avLst/>
          </a:prstGeom>
          <a:noFill/>
          <a:ln>
            <a:noFill/>
          </a:ln>
        </p:spPr>
        <p:txBody>
          <a:bodyPr spcFirstLastPara="1" wrap="square" lIns="50800" tIns="50800" rIns="50800" bIns="50800" anchor="b" anchorCtr="0">
            <a:normAutofit/>
          </a:bodyPr>
          <a:lstStyle>
            <a:lvl1pPr lvl="0" algn="l">
              <a:lnSpc>
                <a:spcPct val="100000"/>
              </a:lnSpc>
              <a:spcBef>
                <a:spcPts val="0"/>
              </a:spcBef>
              <a:spcAft>
                <a:spcPts val="0"/>
              </a:spcAft>
              <a:buClr>
                <a:srgbClr val="1D2D3F"/>
              </a:buClr>
              <a:buSzPts val="7000"/>
              <a:buFont typeface="Times New Roman"/>
              <a:buNone/>
              <a:defRPr sz="7000" b="1" cap="none">
                <a:solidFill>
                  <a:srgbClr val="1D2D3F"/>
                </a:solidFill>
                <a:latin typeface="Times New Roman"/>
                <a:ea typeface="Times New Roman"/>
                <a:cs typeface="Times New Roman"/>
                <a:sym typeface="Times New Roman"/>
              </a:defRPr>
            </a:lvl1pPr>
            <a:lvl2pPr lvl="1" algn="l">
              <a:lnSpc>
                <a:spcPct val="100000"/>
              </a:lnSpc>
              <a:spcBef>
                <a:spcPts val="3300"/>
              </a:spcBef>
              <a:spcAft>
                <a:spcPts val="0"/>
              </a:spcAft>
              <a:buClr>
                <a:srgbClr val="747676"/>
              </a:buClr>
              <a:buSzPts val="1800"/>
              <a:buNone/>
              <a:defRPr/>
            </a:lvl2pPr>
            <a:lvl3pPr lvl="2" algn="l">
              <a:lnSpc>
                <a:spcPct val="100000"/>
              </a:lnSpc>
              <a:spcBef>
                <a:spcPts val="3300"/>
              </a:spcBef>
              <a:spcAft>
                <a:spcPts val="0"/>
              </a:spcAft>
              <a:buClr>
                <a:srgbClr val="747676"/>
              </a:buClr>
              <a:buSzPts val="1800"/>
              <a:buNone/>
              <a:defRPr/>
            </a:lvl3pPr>
            <a:lvl4pPr lvl="3" algn="l">
              <a:lnSpc>
                <a:spcPct val="100000"/>
              </a:lnSpc>
              <a:spcBef>
                <a:spcPts val="3300"/>
              </a:spcBef>
              <a:spcAft>
                <a:spcPts val="0"/>
              </a:spcAft>
              <a:buClr>
                <a:srgbClr val="747676"/>
              </a:buClr>
              <a:buSzPts val="1800"/>
              <a:buNone/>
              <a:defRPr/>
            </a:lvl4pPr>
            <a:lvl5pPr lvl="4" algn="l">
              <a:lnSpc>
                <a:spcPct val="100000"/>
              </a:lnSpc>
              <a:spcBef>
                <a:spcPts val="3300"/>
              </a:spcBef>
              <a:spcAft>
                <a:spcPts val="0"/>
              </a:spcAft>
              <a:buClr>
                <a:srgbClr val="747676"/>
              </a:buClr>
              <a:buSzPts val="1800"/>
              <a:buNone/>
              <a:defRPr/>
            </a:lvl5pPr>
            <a:lvl6pPr lvl="5" algn="l">
              <a:lnSpc>
                <a:spcPct val="100000"/>
              </a:lnSpc>
              <a:spcBef>
                <a:spcPts val="3300"/>
              </a:spcBef>
              <a:spcAft>
                <a:spcPts val="0"/>
              </a:spcAft>
              <a:buClr>
                <a:srgbClr val="747676"/>
              </a:buClr>
              <a:buSzPts val="1800"/>
              <a:buNone/>
              <a:defRPr/>
            </a:lvl6pPr>
            <a:lvl7pPr lvl="6" algn="l">
              <a:lnSpc>
                <a:spcPct val="100000"/>
              </a:lnSpc>
              <a:spcBef>
                <a:spcPts val="3300"/>
              </a:spcBef>
              <a:spcAft>
                <a:spcPts val="0"/>
              </a:spcAft>
              <a:buClr>
                <a:srgbClr val="747676"/>
              </a:buClr>
              <a:buSzPts val="1800"/>
              <a:buNone/>
              <a:defRPr/>
            </a:lvl7pPr>
            <a:lvl8pPr lvl="7" algn="l">
              <a:lnSpc>
                <a:spcPct val="100000"/>
              </a:lnSpc>
              <a:spcBef>
                <a:spcPts val="3300"/>
              </a:spcBef>
              <a:spcAft>
                <a:spcPts val="0"/>
              </a:spcAft>
              <a:buClr>
                <a:srgbClr val="747676"/>
              </a:buClr>
              <a:buSzPts val="1800"/>
              <a:buNone/>
              <a:defRPr/>
            </a:lvl8pPr>
            <a:lvl9pPr lvl="8" algn="l">
              <a:lnSpc>
                <a:spcPct val="100000"/>
              </a:lnSpc>
              <a:spcBef>
                <a:spcPts val="3300"/>
              </a:spcBef>
              <a:spcAft>
                <a:spcPts val="0"/>
              </a:spcAft>
              <a:buClr>
                <a:srgbClr val="747676"/>
              </a:buClr>
              <a:buSzPts val="1800"/>
              <a:buNone/>
              <a:defRPr/>
            </a:lvl9pPr>
          </a:lstStyle>
          <a:p>
            <a:endParaRPr/>
          </a:p>
        </p:txBody>
      </p:sp>
      <p:sp>
        <p:nvSpPr>
          <p:cNvPr id="15" name="Google Shape;15;p12"/>
          <p:cNvSpPr txBox="1">
            <a:spLocks noGrp="1"/>
          </p:cNvSpPr>
          <p:nvPr>
            <p:ph type="body" idx="3"/>
          </p:nvPr>
        </p:nvSpPr>
        <p:spPr>
          <a:xfrm>
            <a:off x="1016000" y="10795000"/>
            <a:ext cx="22352001" cy="1727200"/>
          </a:xfrm>
          <a:prstGeom prst="rect">
            <a:avLst/>
          </a:prstGeom>
          <a:noFill/>
          <a:ln>
            <a:noFill/>
          </a:ln>
        </p:spPr>
        <p:txBody>
          <a:bodyPr spcFirstLastPara="1" wrap="square" lIns="50800" tIns="50800" rIns="50800" bIns="50800" anchor="t" anchorCtr="0">
            <a:normAutofit/>
          </a:bodyPr>
          <a:lstStyle>
            <a:lvl1pPr marL="457200" lvl="0" indent="-314325" algn="l">
              <a:lnSpc>
                <a:spcPct val="100000"/>
              </a:lnSpc>
              <a:spcBef>
                <a:spcPts val="2500"/>
              </a:spcBef>
              <a:spcAft>
                <a:spcPts val="0"/>
              </a:spcAft>
              <a:buClr>
                <a:srgbClr val="5C5C5C"/>
              </a:buClr>
              <a:buSzPts val="1350"/>
              <a:buChar char="●"/>
              <a:defRPr/>
            </a:lvl1pPr>
            <a:lvl2pPr marL="914400" lvl="1" indent="-314325" algn="l">
              <a:lnSpc>
                <a:spcPct val="100000"/>
              </a:lnSpc>
              <a:spcBef>
                <a:spcPts val="2500"/>
              </a:spcBef>
              <a:spcAft>
                <a:spcPts val="0"/>
              </a:spcAft>
              <a:buClr>
                <a:srgbClr val="5C5C5C"/>
              </a:buClr>
              <a:buSzPts val="1350"/>
              <a:buChar char="●"/>
              <a:defRPr/>
            </a:lvl2pPr>
            <a:lvl3pPr marL="1371600" lvl="2" indent="-314325" algn="l">
              <a:lnSpc>
                <a:spcPct val="100000"/>
              </a:lnSpc>
              <a:spcBef>
                <a:spcPts val="2500"/>
              </a:spcBef>
              <a:spcAft>
                <a:spcPts val="0"/>
              </a:spcAft>
              <a:buClr>
                <a:srgbClr val="5C5C5C"/>
              </a:buClr>
              <a:buSzPts val="1350"/>
              <a:buChar char="●"/>
              <a:defRPr/>
            </a:lvl3pPr>
            <a:lvl4pPr marL="1828800" lvl="3" indent="-314325" algn="l">
              <a:lnSpc>
                <a:spcPct val="100000"/>
              </a:lnSpc>
              <a:spcBef>
                <a:spcPts val="2500"/>
              </a:spcBef>
              <a:spcAft>
                <a:spcPts val="0"/>
              </a:spcAft>
              <a:buClr>
                <a:srgbClr val="5C5C5C"/>
              </a:buClr>
              <a:buSzPts val="1350"/>
              <a:buChar char="●"/>
              <a:defRPr/>
            </a:lvl4pPr>
            <a:lvl5pPr marL="2286000" lvl="4" indent="-314325" algn="l">
              <a:lnSpc>
                <a:spcPct val="100000"/>
              </a:lnSpc>
              <a:spcBef>
                <a:spcPts val="2500"/>
              </a:spcBef>
              <a:spcAft>
                <a:spcPts val="0"/>
              </a:spcAft>
              <a:buClr>
                <a:srgbClr val="5C5C5C"/>
              </a:buClr>
              <a:buSzPts val="1350"/>
              <a:buChar char="●"/>
              <a:defRPr/>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sp>
        <p:nvSpPr>
          <p:cNvPr id="16" name="Google Shape;16;p12"/>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marR="0" lvl="0" indent="0" algn="r">
              <a:lnSpc>
                <a:spcPct val="100000"/>
              </a:lnSpc>
              <a:spcBef>
                <a:spcPts val="0"/>
              </a:spcBef>
              <a:spcAft>
                <a:spcPts val="0"/>
              </a:spcAft>
              <a:buClr>
                <a:srgbClr val="CBCBCB"/>
              </a:buClr>
              <a:buSzPts val="2500"/>
              <a:buFont typeface="Arial"/>
              <a:buNone/>
              <a:defRPr>
                <a:solidFill>
                  <a:srgbClr val="CBCBCB"/>
                </a:solidFill>
              </a:defRPr>
            </a:lvl1pPr>
            <a:lvl2pPr marL="0" marR="0" lvl="1" indent="0" algn="r">
              <a:lnSpc>
                <a:spcPct val="100000"/>
              </a:lnSpc>
              <a:spcBef>
                <a:spcPts val="0"/>
              </a:spcBef>
              <a:spcAft>
                <a:spcPts val="0"/>
              </a:spcAft>
              <a:buClr>
                <a:srgbClr val="CBCBCB"/>
              </a:buClr>
              <a:buSzPts val="2500"/>
              <a:buFont typeface="Arial"/>
              <a:buNone/>
              <a:defRPr>
                <a:solidFill>
                  <a:srgbClr val="CBCBCB"/>
                </a:solidFill>
              </a:defRPr>
            </a:lvl2pPr>
            <a:lvl3pPr marL="0" marR="0" lvl="2" indent="0" algn="r">
              <a:lnSpc>
                <a:spcPct val="100000"/>
              </a:lnSpc>
              <a:spcBef>
                <a:spcPts val="0"/>
              </a:spcBef>
              <a:spcAft>
                <a:spcPts val="0"/>
              </a:spcAft>
              <a:buClr>
                <a:srgbClr val="CBCBCB"/>
              </a:buClr>
              <a:buSzPts val="2500"/>
              <a:buFont typeface="Arial"/>
              <a:buNone/>
              <a:defRPr>
                <a:solidFill>
                  <a:srgbClr val="CBCBCB"/>
                </a:solidFill>
              </a:defRPr>
            </a:lvl3pPr>
            <a:lvl4pPr marL="0" marR="0" lvl="3" indent="0" algn="r">
              <a:lnSpc>
                <a:spcPct val="100000"/>
              </a:lnSpc>
              <a:spcBef>
                <a:spcPts val="0"/>
              </a:spcBef>
              <a:spcAft>
                <a:spcPts val="0"/>
              </a:spcAft>
              <a:buClr>
                <a:srgbClr val="CBCBCB"/>
              </a:buClr>
              <a:buSzPts val="2500"/>
              <a:buFont typeface="Arial"/>
              <a:buNone/>
              <a:defRPr>
                <a:solidFill>
                  <a:srgbClr val="CBCBCB"/>
                </a:solidFill>
              </a:defRPr>
            </a:lvl4pPr>
            <a:lvl5pPr marL="0" marR="0" lvl="4" indent="0" algn="r">
              <a:lnSpc>
                <a:spcPct val="100000"/>
              </a:lnSpc>
              <a:spcBef>
                <a:spcPts val="0"/>
              </a:spcBef>
              <a:spcAft>
                <a:spcPts val="0"/>
              </a:spcAft>
              <a:buClr>
                <a:srgbClr val="CBCBCB"/>
              </a:buClr>
              <a:buSzPts val="2500"/>
              <a:buFont typeface="Arial"/>
              <a:buNone/>
              <a:defRPr>
                <a:solidFill>
                  <a:srgbClr val="CBCBCB"/>
                </a:solidFill>
              </a:defRPr>
            </a:lvl5pPr>
            <a:lvl6pPr marL="0" marR="0" lvl="5" indent="0" algn="r">
              <a:lnSpc>
                <a:spcPct val="100000"/>
              </a:lnSpc>
              <a:spcBef>
                <a:spcPts val="0"/>
              </a:spcBef>
              <a:spcAft>
                <a:spcPts val="0"/>
              </a:spcAft>
              <a:buClr>
                <a:srgbClr val="CBCBCB"/>
              </a:buClr>
              <a:buSzPts val="2500"/>
              <a:buFont typeface="Arial"/>
              <a:buNone/>
              <a:defRPr>
                <a:solidFill>
                  <a:srgbClr val="CBCBCB"/>
                </a:solidFill>
              </a:defRPr>
            </a:lvl6pPr>
            <a:lvl7pPr marL="0" marR="0" lvl="6" indent="0" algn="r">
              <a:lnSpc>
                <a:spcPct val="100000"/>
              </a:lnSpc>
              <a:spcBef>
                <a:spcPts val="0"/>
              </a:spcBef>
              <a:spcAft>
                <a:spcPts val="0"/>
              </a:spcAft>
              <a:buClr>
                <a:srgbClr val="CBCBCB"/>
              </a:buClr>
              <a:buSzPts val="2500"/>
              <a:buFont typeface="Arial"/>
              <a:buNone/>
              <a:defRPr>
                <a:solidFill>
                  <a:srgbClr val="CBCBCB"/>
                </a:solidFill>
              </a:defRPr>
            </a:lvl7pPr>
            <a:lvl8pPr marL="0" marR="0" lvl="7" indent="0" algn="r">
              <a:lnSpc>
                <a:spcPct val="100000"/>
              </a:lnSpc>
              <a:spcBef>
                <a:spcPts val="0"/>
              </a:spcBef>
              <a:spcAft>
                <a:spcPts val="0"/>
              </a:spcAft>
              <a:buClr>
                <a:srgbClr val="CBCBCB"/>
              </a:buClr>
              <a:buSzPts val="2500"/>
              <a:buFont typeface="Arial"/>
              <a:buNone/>
              <a:defRPr>
                <a:solidFill>
                  <a:srgbClr val="CBCBCB"/>
                </a:solidFill>
              </a:defRPr>
            </a:lvl8pPr>
            <a:lvl9pPr marL="0" marR="0" lvl="8" indent="0" algn="r">
              <a:lnSpc>
                <a:spcPct val="100000"/>
              </a:lnSpc>
              <a:spcBef>
                <a:spcPts val="0"/>
              </a:spcBef>
              <a:spcAft>
                <a:spcPts val="0"/>
              </a:spcAft>
              <a:buClr>
                <a:srgbClr val="CBCBCB"/>
              </a:buClr>
              <a:buSzPts val="2500"/>
              <a:buFont typeface="Arial"/>
              <a:buNone/>
              <a:defRPr>
                <a:solidFill>
                  <a:srgbClr val="CBCBCB"/>
                </a:solidFill>
              </a:defRPr>
            </a:lvl9pPr>
          </a:lstStyle>
          <a:p>
            <a:pPr marL="0" lvl="0" indent="0" algn="r" rtl="0">
              <a:spcBef>
                <a:spcPts val="0"/>
              </a:spcBef>
              <a:spcAft>
                <a:spcPts val="0"/>
              </a:spcAft>
              <a:buNone/>
            </a:pPr>
            <a:fld id="{00000000-1234-1234-1234-123412341234}" type="slidenum">
              <a:rPr lang="en-US"/>
              <a:t>‹#›</a:t>
            </a:fld>
            <a:endParaRPr>
              <a:solidFill>
                <a:srgbClr val="747676"/>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Фото (3 шт.)">
  <p:cSld name="Фото (3 шт.)">
    <p:spTree>
      <p:nvGrpSpPr>
        <p:cNvPr id="1" name="Shape 49"/>
        <p:cNvGrpSpPr/>
        <p:nvPr/>
      </p:nvGrpSpPr>
      <p:grpSpPr>
        <a:xfrm>
          <a:off x="0" y="0"/>
          <a:ext cx="0" cy="0"/>
          <a:chOff x="0" y="0"/>
          <a:chExt cx="0" cy="0"/>
        </a:xfrm>
      </p:grpSpPr>
      <p:sp>
        <p:nvSpPr>
          <p:cNvPr id="50" name="Google Shape;50;p21"/>
          <p:cNvSpPr>
            <a:spLocks noGrp="1"/>
          </p:cNvSpPr>
          <p:nvPr>
            <p:ph type="pic" idx="2"/>
          </p:nvPr>
        </p:nvSpPr>
        <p:spPr>
          <a:xfrm>
            <a:off x="1016000" y="-1333500"/>
            <a:ext cx="13970000" cy="1517782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1pPr>
            <a:lvl2pPr marR="0" lvl="1"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2pPr>
            <a:lvl3pPr marR="0" lvl="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3pPr>
            <a:lvl4pPr marR="0" lvl="3"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4pPr>
            <a:lvl5pPr marR="0" lvl="4"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5pPr>
            <a:lvl6pPr marR="0" lvl="5"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6pPr>
            <a:lvl7pPr marR="0" lvl="6"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7pPr>
            <a:lvl8pPr marR="0" lvl="7"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8pPr>
            <a:lvl9pPr marR="0" lvl="8"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9pPr>
          </a:lstStyle>
          <a:p>
            <a:endParaRPr/>
          </a:p>
        </p:txBody>
      </p:sp>
      <p:sp>
        <p:nvSpPr>
          <p:cNvPr id="51" name="Google Shape;51;p21"/>
          <p:cNvSpPr>
            <a:spLocks noGrp="1"/>
          </p:cNvSpPr>
          <p:nvPr>
            <p:ph type="pic" idx="3"/>
          </p:nvPr>
        </p:nvSpPr>
        <p:spPr>
          <a:xfrm>
            <a:off x="15240000" y="-1130300"/>
            <a:ext cx="9296400" cy="803486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1pPr>
            <a:lvl2pPr marR="0" lvl="1"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2pPr>
            <a:lvl3pPr marR="0" lvl="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3pPr>
            <a:lvl4pPr marR="0" lvl="3"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4pPr>
            <a:lvl5pPr marR="0" lvl="4"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5pPr>
            <a:lvl6pPr marR="0" lvl="5"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6pPr>
            <a:lvl7pPr marR="0" lvl="6"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7pPr>
            <a:lvl8pPr marR="0" lvl="7"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8pPr>
            <a:lvl9pPr marR="0" lvl="8"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9pPr>
          </a:lstStyle>
          <a:p>
            <a:endParaRPr/>
          </a:p>
        </p:txBody>
      </p:sp>
      <p:sp>
        <p:nvSpPr>
          <p:cNvPr id="52" name="Google Shape;52;p21"/>
          <p:cNvSpPr>
            <a:spLocks noGrp="1"/>
          </p:cNvSpPr>
          <p:nvPr>
            <p:ph type="pic" idx="4"/>
          </p:nvPr>
        </p:nvSpPr>
        <p:spPr>
          <a:xfrm>
            <a:off x="15240000" y="5778500"/>
            <a:ext cx="8382000" cy="8382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1pPr>
            <a:lvl2pPr marR="0" lvl="1"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2pPr>
            <a:lvl3pPr marR="0" lvl="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3pPr>
            <a:lvl4pPr marR="0" lvl="3"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4pPr>
            <a:lvl5pPr marR="0" lvl="4"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5pPr>
            <a:lvl6pPr marR="0" lvl="5"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6pPr>
            <a:lvl7pPr marR="0" lvl="6"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7pPr>
            <a:lvl8pPr marR="0" lvl="7"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8pPr>
            <a:lvl9pPr marR="0" lvl="8"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9pPr>
          </a:lstStyle>
          <a:p>
            <a:endParaRPr/>
          </a:p>
        </p:txBody>
      </p:sp>
      <p:sp>
        <p:nvSpPr>
          <p:cNvPr id="53" name="Google Shape;53;p21"/>
          <p:cNvSpPr txBox="1">
            <a:spLocks noGrp="1"/>
          </p:cNvSpPr>
          <p:nvPr>
            <p:ph type="body" idx="1"/>
          </p:nvPr>
        </p:nvSpPr>
        <p:spPr>
          <a:xfrm>
            <a:off x="1016000" y="11137900"/>
            <a:ext cx="22352001" cy="1905000"/>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2000"/>
              </a:spcBef>
              <a:spcAft>
                <a:spcPts val="0"/>
              </a:spcAft>
              <a:buClr>
                <a:srgbClr val="5C5C5C"/>
              </a:buClr>
              <a:buSzPts val="4000"/>
              <a:buFont typeface="Arial"/>
              <a:buNone/>
              <a:defRPr sz="4000" i="1"/>
            </a:lvl1pPr>
            <a:lvl2pPr marL="914400" lvl="1" indent="-228600" algn="l">
              <a:lnSpc>
                <a:spcPct val="100000"/>
              </a:lnSpc>
              <a:spcBef>
                <a:spcPts val="2000"/>
              </a:spcBef>
              <a:spcAft>
                <a:spcPts val="0"/>
              </a:spcAft>
              <a:buClr>
                <a:srgbClr val="5C5C5C"/>
              </a:buClr>
              <a:buSzPts val="4000"/>
              <a:buFont typeface="Arial"/>
              <a:buNone/>
              <a:defRPr sz="4000" i="1"/>
            </a:lvl2pPr>
            <a:lvl3pPr marL="1371600" lvl="2" indent="-228600" algn="l">
              <a:lnSpc>
                <a:spcPct val="100000"/>
              </a:lnSpc>
              <a:spcBef>
                <a:spcPts val="2000"/>
              </a:spcBef>
              <a:spcAft>
                <a:spcPts val="0"/>
              </a:spcAft>
              <a:buClr>
                <a:srgbClr val="5C5C5C"/>
              </a:buClr>
              <a:buSzPts val="4000"/>
              <a:buFont typeface="Arial"/>
              <a:buNone/>
              <a:defRPr sz="4000" i="1"/>
            </a:lvl3pPr>
            <a:lvl4pPr marL="1828800" lvl="3" indent="-228600" algn="l">
              <a:lnSpc>
                <a:spcPct val="100000"/>
              </a:lnSpc>
              <a:spcBef>
                <a:spcPts val="2000"/>
              </a:spcBef>
              <a:spcAft>
                <a:spcPts val="0"/>
              </a:spcAft>
              <a:buClr>
                <a:srgbClr val="5C5C5C"/>
              </a:buClr>
              <a:buSzPts val="4000"/>
              <a:buFont typeface="Arial"/>
              <a:buNone/>
              <a:defRPr sz="4000" i="1"/>
            </a:lvl4pPr>
            <a:lvl5pPr marL="2286000" lvl="4" indent="-228600" algn="l">
              <a:lnSpc>
                <a:spcPct val="100000"/>
              </a:lnSpc>
              <a:spcBef>
                <a:spcPts val="2000"/>
              </a:spcBef>
              <a:spcAft>
                <a:spcPts val="0"/>
              </a:spcAft>
              <a:buClr>
                <a:srgbClr val="5C5C5C"/>
              </a:buClr>
              <a:buSzPts val="4000"/>
              <a:buFont typeface="Arial"/>
              <a:buNone/>
              <a:defRPr sz="4000" i="1"/>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sp>
        <p:nvSpPr>
          <p:cNvPr id="54" name="Google Shape;54;p21"/>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1pPr>
            <a:lvl2pPr marL="0" lvl="1"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2pPr>
            <a:lvl3pPr marL="0" lvl="2"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3pPr>
            <a:lvl4pPr marL="0" lvl="3"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4pPr>
            <a:lvl5pPr marL="0" lvl="4"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5pPr>
            <a:lvl6pPr marL="0" lvl="5"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6pPr>
            <a:lvl7pPr marL="0" lvl="6"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7pPr>
            <a:lvl8pPr marL="0" lvl="7"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8pPr>
            <a:lvl9pPr marL="0" lvl="8"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Цитата">
  <p:cSld name="Цитата">
    <p:spTree>
      <p:nvGrpSpPr>
        <p:cNvPr id="1" name="Shape 55"/>
        <p:cNvGrpSpPr/>
        <p:nvPr/>
      </p:nvGrpSpPr>
      <p:grpSpPr>
        <a:xfrm>
          <a:off x="0" y="0"/>
          <a:ext cx="0" cy="0"/>
          <a:chOff x="0" y="0"/>
          <a:chExt cx="0" cy="0"/>
        </a:xfrm>
      </p:grpSpPr>
      <p:sp>
        <p:nvSpPr>
          <p:cNvPr id="56" name="Google Shape;56;p22"/>
          <p:cNvSpPr txBox="1"/>
          <p:nvPr/>
        </p:nvSpPr>
        <p:spPr>
          <a:xfrm>
            <a:off x="965200" y="1041400"/>
            <a:ext cx="2971800" cy="5956300"/>
          </a:xfrm>
          <a:prstGeom prst="rect">
            <a:avLst/>
          </a:prstGeom>
          <a:noFill/>
          <a:ln>
            <a:noFill/>
          </a:ln>
        </p:spPr>
        <p:txBody>
          <a:bodyPr spcFirstLastPara="1" wrap="square" lIns="50800" tIns="50800" rIns="50800" bIns="50800" anchor="ctr" anchorCtr="0">
            <a:spAutoFit/>
          </a:bodyPr>
          <a:lstStyle/>
          <a:p>
            <a:pPr marL="0" marR="0" lvl="0" indent="0" algn="l" rtl="0">
              <a:lnSpc>
                <a:spcPct val="80000"/>
              </a:lnSpc>
              <a:spcBef>
                <a:spcPts val="0"/>
              </a:spcBef>
              <a:spcAft>
                <a:spcPts val="0"/>
              </a:spcAft>
              <a:buClr>
                <a:srgbClr val="E4E4E4"/>
              </a:buClr>
              <a:buSzPts val="40000"/>
              <a:buFont typeface="Libre Baskerville"/>
              <a:buNone/>
            </a:pPr>
            <a:r>
              <a:rPr lang="en-US" sz="40000" b="1" i="0" u="none" strike="noStrike" cap="none">
                <a:solidFill>
                  <a:srgbClr val="E4E4E4"/>
                </a:solidFill>
                <a:latin typeface="Libre Baskerville"/>
                <a:ea typeface="Libre Baskerville"/>
                <a:cs typeface="Libre Baskerville"/>
                <a:sym typeface="Libre Baskerville"/>
              </a:rPr>
              <a:t>«</a:t>
            </a:r>
            <a:endParaRPr/>
          </a:p>
        </p:txBody>
      </p:sp>
      <p:sp>
        <p:nvSpPr>
          <p:cNvPr id="57" name="Google Shape;57;p22"/>
          <p:cNvSpPr txBox="1">
            <a:spLocks noGrp="1"/>
          </p:cNvSpPr>
          <p:nvPr>
            <p:ph type="body" idx="1"/>
          </p:nvPr>
        </p:nvSpPr>
        <p:spPr>
          <a:xfrm>
            <a:off x="3632200" y="5442942"/>
            <a:ext cx="19735800" cy="1320802"/>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2300"/>
              </a:spcBef>
              <a:spcAft>
                <a:spcPts val="0"/>
              </a:spcAft>
              <a:buClr>
                <a:srgbClr val="747676"/>
              </a:buClr>
              <a:buSzPts val="7000"/>
              <a:buFont typeface="Arial"/>
              <a:buNone/>
              <a:defRPr sz="7000">
                <a:solidFill>
                  <a:srgbClr val="747676"/>
                </a:solidFill>
              </a:defRPr>
            </a:lvl1pPr>
            <a:lvl2pPr marL="914400" lvl="1" indent="-561975" algn="l">
              <a:lnSpc>
                <a:spcPct val="100000"/>
              </a:lnSpc>
              <a:spcBef>
                <a:spcPts val="2300"/>
              </a:spcBef>
              <a:spcAft>
                <a:spcPts val="0"/>
              </a:spcAft>
              <a:buClr>
                <a:srgbClr val="747676"/>
              </a:buClr>
              <a:buSzPts val="5250"/>
              <a:buFont typeface="Arial"/>
              <a:buChar char="●"/>
              <a:defRPr sz="7000">
                <a:solidFill>
                  <a:srgbClr val="747676"/>
                </a:solidFill>
              </a:defRPr>
            </a:lvl2pPr>
            <a:lvl3pPr marL="1371600" lvl="2" indent="-561975" algn="l">
              <a:lnSpc>
                <a:spcPct val="100000"/>
              </a:lnSpc>
              <a:spcBef>
                <a:spcPts val="2300"/>
              </a:spcBef>
              <a:spcAft>
                <a:spcPts val="0"/>
              </a:spcAft>
              <a:buClr>
                <a:srgbClr val="747676"/>
              </a:buClr>
              <a:buSzPts val="5250"/>
              <a:buFont typeface="Arial"/>
              <a:buChar char="●"/>
              <a:defRPr sz="7000">
                <a:solidFill>
                  <a:srgbClr val="747676"/>
                </a:solidFill>
              </a:defRPr>
            </a:lvl3pPr>
            <a:lvl4pPr marL="1828800" lvl="3" indent="-561975" algn="l">
              <a:lnSpc>
                <a:spcPct val="100000"/>
              </a:lnSpc>
              <a:spcBef>
                <a:spcPts val="2300"/>
              </a:spcBef>
              <a:spcAft>
                <a:spcPts val="0"/>
              </a:spcAft>
              <a:buClr>
                <a:srgbClr val="747676"/>
              </a:buClr>
              <a:buSzPts val="5250"/>
              <a:buFont typeface="Arial"/>
              <a:buChar char="●"/>
              <a:defRPr sz="7000">
                <a:solidFill>
                  <a:srgbClr val="747676"/>
                </a:solidFill>
              </a:defRPr>
            </a:lvl4pPr>
            <a:lvl5pPr marL="2286000" lvl="4" indent="-561975" algn="l">
              <a:lnSpc>
                <a:spcPct val="100000"/>
              </a:lnSpc>
              <a:spcBef>
                <a:spcPts val="2300"/>
              </a:spcBef>
              <a:spcAft>
                <a:spcPts val="0"/>
              </a:spcAft>
              <a:buClr>
                <a:srgbClr val="747676"/>
              </a:buClr>
              <a:buSzPts val="5250"/>
              <a:buFont typeface="Arial"/>
              <a:buChar char="●"/>
              <a:defRPr sz="7000">
                <a:solidFill>
                  <a:srgbClr val="747676"/>
                </a:solidFill>
              </a:defRPr>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sp>
        <p:nvSpPr>
          <p:cNvPr id="58" name="Google Shape;58;p22"/>
          <p:cNvSpPr txBox="1">
            <a:spLocks noGrp="1"/>
          </p:cNvSpPr>
          <p:nvPr>
            <p:ph type="body" idx="2"/>
          </p:nvPr>
        </p:nvSpPr>
        <p:spPr>
          <a:xfrm>
            <a:off x="3632200" y="10756900"/>
            <a:ext cx="19735800" cy="1320800"/>
          </a:xfrm>
          <a:prstGeom prst="rect">
            <a:avLst/>
          </a:prstGeom>
          <a:noFill/>
          <a:ln>
            <a:noFill/>
          </a:ln>
        </p:spPr>
        <p:txBody>
          <a:bodyPr spcFirstLastPara="1" wrap="square" lIns="50800" tIns="50800" rIns="50800" bIns="50800" anchor="t" anchorCtr="0">
            <a:normAutofit/>
          </a:bodyPr>
          <a:lstStyle>
            <a:lvl1pPr marL="457200" lvl="0" indent="-314325" algn="l">
              <a:lnSpc>
                <a:spcPct val="100000"/>
              </a:lnSpc>
              <a:spcBef>
                <a:spcPts val="2500"/>
              </a:spcBef>
              <a:spcAft>
                <a:spcPts val="0"/>
              </a:spcAft>
              <a:buClr>
                <a:srgbClr val="5C5C5C"/>
              </a:buClr>
              <a:buSzPts val="1350"/>
              <a:buChar char="●"/>
              <a:defRPr/>
            </a:lvl1pPr>
            <a:lvl2pPr marL="914400" lvl="1" indent="-314325" algn="l">
              <a:lnSpc>
                <a:spcPct val="100000"/>
              </a:lnSpc>
              <a:spcBef>
                <a:spcPts val="2500"/>
              </a:spcBef>
              <a:spcAft>
                <a:spcPts val="0"/>
              </a:spcAft>
              <a:buClr>
                <a:srgbClr val="5C5C5C"/>
              </a:buClr>
              <a:buSzPts val="1350"/>
              <a:buChar char="●"/>
              <a:defRPr/>
            </a:lvl2pPr>
            <a:lvl3pPr marL="1371600" lvl="2" indent="-314325" algn="l">
              <a:lnSpc>
                <a:spcPct val="100000"/>
              </a:lnSpc>
              <a:spcBef>
                <a:spcPts val="2500"/>
              </a:spcBef>
              <a:spcAft>
                <a:spcPts val="0"/>
              </a:spcAft>
              <a:buClr>
                <a:srgbClr val="5C5C5C"/>
              </a:buClr>
              <a:buSzPts val="1350"/>
              <a:buChar char="●"/>
              <a:defRPr/>
            </a:lvl3pPr>
            <a:lvl4pPr marL="1828800" lvl="3" indent="-314325" algn="l">
              <a:lnSpc>
                <a:spcPct val="100000"/>
              </a:lnSpc>
              <a:spcBef>
                <a:spcPts val="2500"/>
              </a:spcBef>
              <a:spcAft>
                <a:spcPts val="0"/>
              </a:spcAft>
              <a:buClr>
                <a:srgbClr val="5C5C5C"/>
              </a:buClr>
              <a:buSzPts val="1350"/>
              <a:buChar char="●"/>
              <a:defRPr/>
            </a:lvl4pPr>
            <a:lvl5pPr marL="2286000" lvl="4" indent="-314325" algn="l">
              <a:lnSpc>
                <a:spcPct val="100000"/>
              </a:lnSpc>
              <a:spcBef>
                <a:spcPts val="2500"/>
              </a:spcBef>
              <a:spcAft>
                <a:spcPts val="0"/>
              </a:spcAft>
              <a:buClr>
                <a:srgbClr val="5C5C5C"/>
              </a:buClr>
              <a:buSzPts val="1350"/>
              <a:buChar char="●"/>
              <a:defRPr/>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sp>
        <p:nvSpPr>
          <p:cNvPr id="59" name="Google Shape;59;p22"/>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1pPr>
            <a:lvl2pPr marL="0" lvl="1"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2pPr>
            <a:lvl3pPr marL="0" lvl="2"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3pPr>
            <a:lvl4pPr marL="0" lvl="3"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4pPr>
            <a:lvl5pPr marL="0" lvl="4"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5pPr>
            <a:lvl6pPr marL="0" lvl="5"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6pPr>
            <a:lvl7pPr marL="0" lvl="6"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7pPr>
            <a:lvl8pPr marL="0" lvl="7"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8pPr>
            <a:lvl9pPr marL="0" lvl="8"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Фото">
  <p:cSld name="Фото">
    <p:spTree>
      <p:nvGrpSpPr>
        <p:cNvPr id="1" name="Shape 60"/>
        <p:cNvGrpSpPr/>
        <p:nvPr/>
      </p:nvGrpSpPr>
      <p:grpSpPr>
        <a:xfrm>
          <a:off x="0" y="0"/>
          <a:ext cx="0" cy="0"/>
          <a:chOff x="0" y="0"/>
          <a:chExt cx="0" cy="0"/>
        </a:xfrm>
      </p:grpSpPr>
      <p:sp>
        <p:nvSpPr>
          <p:cNvPr id="61" name="Google Shape;61;p23"/>
          <p:cNvSpPr>
            <a:spLocks noGrp="1"/>
          </p:cNvSpPr>
          <p:nvPr>
            <p:ph type="pic" idx="2"/>
          </p:nvPr>
        </p:nvSpPr>
        <p:spPr>
          <a:xfrm>
            <a:off x="-127000" y="-2540000"/>
            <a:ext cx="24638000" cy="2676816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1pPr>
            <a:lvl2pPr marR="0" lvl="1"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2pPr>
            <a:lvl3pPr marR="0" lvl="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3pPr>
            <a:lvl4pPr marR="0" lvl="3"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4pPr>
            <a:lvl5pPr marR="0" lvl="4"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5pPr>
            <a:lvl6pPr marR="0" lvl="5"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6pPr>
            <a:lvl7pPr marR="0" lvl="6"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7pPr>
            <a:lvl8pPr marR="0" lvl="7"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8pPr>
            <a:lvl9pPr marR="0" lvl="8"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9pPr>
          </a:lstStyle>
          <a:p>
            <a:endParaRPr/>
          </a:p>
        </p:txBody>
      </p:sp>
      <p:sp>
        <p:nvSpPr>
          <p:cNvPr id="62" name="Google Shape;62;p23"/>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marR="0" lvl="0" indent="0" algn="r">
              <a:lnSpc>
                <a:spcPct val="100000"/>
              </a:lnSpc>
              <a:spcBef>
                <a:spcPts val="0"/>
              </a:spcBef>
              <a:spcAft>
                <a:spcPts val="0"/>
              </a:spcAft>
              <a:buClr>
                <a:srgbClr val="CBCBCB"/>
              </a:buClr>
              <a:buSzPts val="2500"/>
              <a:buFont typeface="Arial"/>
              <a:buNone/>
              <a:defRPr>
                <a:solidFill>
                  <a:srgbClr val="CBCBCB"/>
                </a:solidFill>
              </a:defRPr>
            </a:lvl1pPr>
            <a:lvl2pPr marL="0" marR="0" lvl="1" indent="0" algn="r">
              <a:lnSpc>
                <a:spcPct val="100000"/>
              </a:lnSpc>
              <a:spcBef>
                <a:spcPts val="0"/>
              </a:spcBef>
              <a:spcAft>
                <a:spcPts val="0"/>
              </a:spcAft>
              <a:buClr>
                <a:srgbClr val="CBCBCB"/>
              </a:buClr>
              <a:buSzPts val="2500"/>
              <a:buFont typeface="Arial"/>
              <a:buNone/>
              <a:defRPr>
                <a:solidFill>
                  <a:srgbClr val="CBCBCB"/>
                </a:solidFill>
              </a:defRPr>
            </a:lvl2pPr>
            <a:lvl3pPr marL="0" marR="0" lvl="2" indent="0" algn="r">
              <a:lnSpc>
                <a:spcPct val="100000"/>
              </a:lnSpc>
              <a:spcBef>
                <a:spcPts val="0"/>
              </a:spcBef>
              <a:spcAft>
                <a:spcPts val="0"/>
              </a:spcAft>
              <a:buClr>
                <a:srgbClr val="CBCBCB"/>
              </a:buClr>
              <a:buSzPts val="2500"/>
              <a:buFont typeface="Arial"/>
              <a:buNone/>
              <a:defRPr>
                <a:solidFill>
                  <a:srgbClr val="CBCBCB"/>
                </a:solidFill>
              </a:defRPr>
            </a:lvl3pPr>
            <a:lvl4pPr marL="0" marR="0" lvl="3" indent="0" algn="r">
              <a:lnSpc>
                <a:spcPct val="100000"/>
              </a:lnSpc>
              <a:spcBef>
                <a:spcPts val="0"/>
              </a:spcBef>
              <a:spcAft>
                <a:spcPts val="0"/>
              </a:spcAft>
              <a:buClr>
                <a:srgbClr val="CBCBCB"/>
              </a:buClr>
              <a:buSzPts val="2500"/>
              <a:buFont typeface="Arial"/>
              <a:buNone/>
              <a:defRPr>
                <a:solidFill>
                  <a:srgbClr val="CBCBCB"/>
                </a:solidFill>
              </a:defRPr>
            </a:lvl4pPr>
            <a:lvl5pPr marL="0" marR="0" lvl="4" indent="0" algn="r">
              <a:lnSpc>
                <a:spcPct val="100000"/>
              </a:lnSpc>
              <a:spcBef>
                <a:spcPts val="0"/>
              </a:spcBef>
              <a:spcAft>
                <a:spcPts val="0"/>
              </a:spcAft>
              <a:buClr>
                <a:srgbClr val="CBCBCB"/>
              </a:buClr>
              <a:buSzPts val="2500"/>
              <a:buFont typeface="Arial"/>
              <a:buNone/>
              <a:defRPr>
                <a:solidFill>
                  <a:srgbClr val="CBCBCB"/>
                </a:solidFill>
              </a:defRPr>
            </a:lvl5pPr>
            <a:lvl6pPr marL="0" marR="0" lvl="5" indent="0" algn="r">
              <a:lnSpc>
                <a:spcPct val="100000"/>
              </a:lnSpc>
              <a:spcBef>
                <a:spcPts val="0"/>
              </a:spcBef>
              <a:spcAft>
                <a:spcPts val="0"/>
              </a:spcAft>
              <a:buClr>
                <a:srgbClr val="CBCBCB"/>
              </a:buClr>
              <a:buSzPts val="2500"/>
              <a:buFont typeface="Arial"/>
              <a:buNone/>
              <a:defRPr>
                <a:solidFill>
                  <a:srgbClr val="CBCBCB"/>
                </a:solidFill>
              </a:defRPr>
            </a:lvl6pPr>
            <a:lvl7pPr marL="0" marR="0" lvl="6" indent="0" algn="r">
              <a:lnSpc>
                <a:spcPct val="100000"/>
              </a:lnSpc>
              <a:spcBef>
                <a:spcPts val="0"/>
              </a:spcBef>
              <a:spcAft>
                <a:spcPts val="0"/>
              </a:spcAft>
              <a:buClr>
                <a:srgbClr val="CBCBCB"/>
              </a:buClr>
              <a:buSzPts val="2500"/>
              <a:buFont typeface="Arial"/>
              <a:buNone/>
              <a:defRPr>
                <a:solidFill>
                  <a:srgbClr val="CBCBCB"/>
                </a:solidFill>
              </a:defRPr>
            </a:lvl7pPr>
            <a:lvl8pPr marL="0" marR="0" lvl="7" indent="0" algn="r">
              <a:lnSpc>
                <a:spcPct val="100000"/>
              </a:lnSpc>
              <a:spcBef>
                <a:spcPts val="0"/>
              </a:spcBef>
              <a:spcAft>
                <a:spcPts val="0"/>
              </a:spcAft>
              <a:buClr>
                <a:srgbClr val="CBCBCB"/>
              </a:buClr>
              <a:buSzPts val="2500"/>
              <a:buFont typeface="Arial"/>
              <a:buNone/>
              <a:defRPr>
                <a:solidFill>
                  <a:srgbClr val="CBCBCB"/>
                </a:solidFill>
              </a:defRPr>
            </a:lvl8pPr>
            <a:lvl9pPr marL="0" marR="0" lvl="8" indent="0" algn="r">
              <a:lnSpc>
                <a:spcPct val="100000"/>
              </a:lnSpc>
              <a:spcBef>
                <a:spcPts val="0"/>
              </a:spcBef>
              <a:spcAft>
                <a:spcPts val="0"/>
              </a:spcAft>
              <a:buClr>
                <a:srgbClr val="CBCBCB"/>
              </a:buClr>
              <a:buSzPts val="2500"/>
              <a:buFont typeface="Arial"/>
              <a:buNone/>
              <a:defRPr>
                <a:solidFill>
                  <a:srgbClr val="CBCBCB"/>
                </a:solidFill>
              </a:defRPr>
            </a:lvl9pPr>
          </a:lstStyle>
          <a:p>
            <a:pPr marL="0" lvl="0" indent="0" algn="r" rtl="0">
              <a:spcBef>
                <a:spcPts val="0"/>
              </a:spcBef>
              <a:spcAft>
                <a:spcPts val="0"/>
              </a:spcAft>
              <a:buNone/>
            </a:pPr>
            <a:fld id="{00000000-1234-1234-1234-123412341234}" type="slidenum">
              <a:rPr lang="en-US"/>
              <a:t>‹#›</a:t>
            </a:fld>
            <a:endParaRPr>
              <a:solidFill>
                <a:srgbClr val="74767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Пустой">
  <p:cSld name="Пустой">
    <p:spTree>
      <p:nvGrpSpPr>
        <p:cNvPr id="1" name="Shape 17"/>
        <p:cNvGrpSpPr/>
        <p:nvPr/>
      </p:nvGrpSpPr>
      <p:grpSpPr>
        <a:xfrm>
          <a:off x="0" y="0"/>
          <a:ext cx="0" cy="0"/>
          <a:chOff x="0" y="0"/>
          <a:chExt cx="0" cy="0"/>
        </a:xfrm>
      </p:grpSpPr>
      <p:sp>
        <p:nvSpPr>
          <p:cNvPr id="18" name="Google Shape;18;p13"/>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1pPr>
            <a:lvl2pPr marL="0" lvl="1"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2pPr>
            <a:lvl3pPr marL="0" lvl="2"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3pPr>
            <a:lvl4pPr marL="0" lvl="3"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4pPr>
            <a:lvl5pPr marL="0" lvl="4"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5pPr>
            <a:lvl6pPr marL="0" lvl="5"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6pPr>
            <a:lvl7pPr marL="0" lvl="6"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7pPr>
            <a:lvl8pPr marL="0" lvl="7"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8pPr>
            <a:lvl9pPr marL="0" lvl="8"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Заголовок и подзаголовок" type="title">
  <p:cSld name="TITLE">
    <p:spTree>
      <p:nvGrpSpPr>
        <p:cNvPr id="1" name="Shape 19"/>
        <p:cNvGrpSpPr/>
        <p:nvPr/>
      </p:nvGrpSpPr>
      <p:grpSpPr>
        <a:xfrm>
          <a:off x="0" y="0"/>
          <a:ext cx="0" cy="0"/>
          <a:chOff x="0" y="0"/>
          <a:chExt cx="0" cy="0"/>
        </a:xfrm>
      </p:grpSpPr>
      <p:cxnSp>
        <p:nvCxnSpPr>
          <p:cNvPr id="20" name="Google Shape;20;p14"/>
          <p:cNvCxnSpPr/>
          <p:nvPr/>
        </p:nvCxnSpPr>
        <p:spPr>
          <a:xfrm>
            <a:off x="1015999" y="7873999"/>
            <a:ext cx="22351996" cy="7"/>
          </a:xfrm>
          <a:prstGeom prst="straightConnector1">
            <a:avLst/>
          </a:prstGeom>
          <a:noFill/>
          <a:ln w="38100" cap="rnd" cmpd="sng">
            <a:solidFill>
              <a:srgbClr val="747676"/>
            </a:solidFill>
            <a:prstDash val="dashDot"/>
            <a:round/>
            <a:headEnd type="none" w="sm" len="sm"/>
            <a:tailEnd type="none" w="sm" len="sm"/>
          </a:ln>
        </p:spPr>
      </p:cxnSp>
      <p:sp>
        <p:nvSpPr>
          <p:cNvPr id="21" name="Google Shape;21;p14"/>
          <p:cNvSpPr txBox="1">
            <a:spLocks noGrp="1"/>
          </p:cNvSpPr>
          <p:nvPr>
            <p:ph type="title"/>
          </p:nvPr>
        </p:nvSpPr>
        <p:spPr>
          <a:xfrm>
            <a:off x="1016000" y="1016000"/>
            <a:ext cx="22352001" cy="70739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5C5C5C"/>
              </a:buClr>
              <a:buSzPts val="17100"/>
              <a:buFont typeface="Arial"/>
              <a:buNone/>
              <a:defRPr sz="17100">
                <a:solidFill>
                  <a:srgbClr val="5C5C5C"/>
                </a:solidFill>
              </a:defRPr>
            </a:lvl1pPr>
            <a:lvl2pPr lvl="1" algn="l">
              <a:lnSpc>
                <a:spcPct val="100000"/>
              </a:lnSpc>
              <a:spcBef>
                <a:spcPts val="3300"/>
              </a:spcBef>
              <a:spcAft>
                <a:spcPts val="0"/>
              </a:spcAft>
              <a:buClr>
                <a:srgbClr val="747676"/>
              </a:buClr>
              <a:buSzPts val="1800"/>
              <a:buNone/>
              <a:defRPr/>
            </a:lvl2pPr>
            <a:lvl3pPr lvl="2" algn="l">
              <a:lnSpc>
                <a:spcPct val="100000"/>
              </a:lnSpc>
              <a:spcBef>
                <a:spcPts val="3300"/>
              </a:spcBef>
              <a:spcAft>
                <a:spcPts val="0"/>
              </a:spcAft>
              <a:buClr>
                <a:srgbClr val="747676"/>
              </a:buClr>
              <a:buSzPts val="1800"/>
              <a:buNone/>
              <a:defRPr/>
            </a:lvl3pPr>
            <a:lvl4pPr lvl="3" algn="l">
              <a:lnSpc>
                <a:spcPct val="100000"/>
              </a:lnSpc>
              <a:spcBef>
                <a:spcPts val="3300"/>
              </a:spcBef>
              <a:spcAft>
                <a:spcPts val="0"/>
              </a:spcAft>
              <a:buClr>
                <a:srgbClr val="747676"/>
              </a:buClr>
              <a:buSzPts val="1800"/>
              <a:buNone/>
              <a:defRPr/>
            </a:lvl4pPr>
            <a:lvl5pPr lvl="4" algn="l">
              <a:lnSpc>
                <a:spcPct val="100000"/>
              </a:lnSpc>
              <a:spcBef>
                <a:spcPts val="3300"/>
              </a:spcBef>
              <a:spcAft>
                <a:spcPts val="0"/>
              </a:spcAft>
              <a:buClr>
                <a:srgbClr val="747676"/>
              </a:buClr>
              <a:buSzPts val="1800"/>
              <a:buNone/>
              <a:defRPr/>
            </a:lvl5pPr>
            <a:lvl6pPr lvl="5" algn="l">
              <a:lnSpc>
                <a:spcPct val="100000"/>
              </a:lnSpc>
              <a:spcBef>
                <a:spcPts val="3300"/>
              </a:spcBef>
              <a:spcAft>
                <a:spcPts val="0"/>
              </a:spcAft>
              <a:buClr>
                <a:srgbClr val="747676"/>
              </a:buClr>
              <a:buSzPts val="1800"/>
              <a:buNone/>
              <a:defRPr/>
            </a:lvl6pPr>
            <a:lvl7pPr lvl="6" algn="l">
              <a:lnSpc>
                <a:spcPct val="100000"/>
              </a:lnSpc>
              <a:spcBef>
                <a:spcPts val="3300"/>
              </a:spcBef>
              <a:spcAft>
                <a:spcPts val="0"/>
              </a:spcAft>
              <a:buClr>
                <a:srgbClr val="747676"/>
              </a:buClr>
              <a:buSzPts val="1800"/>
              <a:buNone/>
              <a:defRPr/>
            </a:lvl7pPr>
            <a:lvl8pPr lvl="7" algn="l">
              <a:lnSpc>
                <a:spcPct val="100000"/>
              </a:lnSpc>
              <a:spcBef>
                <a:spcPts val="3300"/>
              </a:spcBef>
              <a:spcAft>
                <a:spcPts val="0"/>
              </a:spcAft>
              <a:buClr>
                <a:srgbClr val="747676"/>
              </a:buClr>
              <a:buSzPts val="1800"/>
              <a:buNone/>
              <a:defRPr/>
            </a:lvl8pPr>
            <a:lvl9pPr lvl="8" algn="l">
              <a:lnSpc>
                <a:spcPct val="100000"/>
              </a:lnSpc>
              <a:spcBef>
                <a:spcPts val="3300"/>
              </a:spcBef>
              <a:spcAft>
                <a:spcPts val="0"/>
              </a:spcAft>
              <a:buClr>
                <a:srgbClr val="747676"/>
              </a:buClr>
              <a:buSzPts val="1800"/>
              <a:buNone/>
              <a:defRPr/>
            </a:lvl9pPr>
          </a:lstStyle>
          <a:p>
            <a:endParaRPr/>
          </a:p>
        </p:txBody>
      </p:sp>
      <p:sp>
        <p:nvSpPr>
          <p:cNvPr id="22" name="Google Shape;22;p14"/>
          <p:cNvSpPr txBox="1">
            <a:spLocks noGrp="1"/>
          </p:cNvSpPr>
          <p:nvPr>
            <p:ph type="body" idx="1"/>
          </p:nvPr>
        </p:nvSpPr>
        <p:spPr>
          <a:xfrm>
            <a:off x="1016000" y="7975600"/>
            <a:ext cx="22352001" cy="4597400"/>
          </a:xfrm>
          <a:prstGeom prst="rect">
            <a:avLst/>
          </a:prstGeom>
          <a:noFill/>
          <a:ln>
            <a:noFill/>
          </a:ln>
        </p:spPr>
        <p:txBody>
          <a:bodyPr spcFirstLastPara="1" wrap="square" lIns="50800" tIns="50800" rIns="50800" bIns="50800" anchor="t" anchorCtr="0">
            <a:normAutofit/>
          </a:bodyPr>
          <a:lstStyle>
            <a:lvl1pPr marL="457200" lvl="0" indent="-228600" algn="ctr">
              <a:lnSpc>
                <a:spcPct val="70000"/>
              </a:lnSpc>
              <a:spcBef>
                <a:spcPts val="0"/>
              </a:spcBef>
              <a:spcAft>
                <a:spcPts val="0"/>
              </a:spcAft>
              <a:buClr>
                <a:srgbClr val="747676"/>
              </a:buClr>
              <a:buSzPts val="7000"/>
              <a:buFont typeface="Arial"/>
              <a:buNone/>
              <a:defRPr sz="7000" i="1">
                <a:solidFill>
                  <a:srgbClr val="747676"/>
                </a:solidFill>
              </a:defRPr>
            </a:lvl1pPr>
            <a:lvl2pPr marL="914400" lvl="1" indent="-228600" algn="ctr">
              <a:lnSpc>
                <a:spcPct val="70000"/>
              </a:lnSpc>
              <a:spcBef>
                <a:spcPts val="0"/>
              </a:spcBef>
              <a:spcAft>
                <a:spcPts val="0"/>
              </a:spcAft>
              <a:buClr>
                <a:srgbClr val="747676"/>
              </a:buClr>
              <a:buSzPts val="7000"/>
              <a:buFont typeface="Arial"/>
              <a:buNone/>
              <a:defRPr sz="7000" i="1">
                <a:solidFill>
                  <a:srgbClr val="747676"/>
                </a:solidFill>
              </a:defRPr>
            </a:lvl2pPr>
            <a:lvl3pPr marL="1371600" lvl="2" indent="-228600" algn="ctr">
              <a:lnSpc>
                <a:spcPct val="70000"/>
              </a:lnSpc>
              <a:spcBef>
                <a:spcPts val="0"/>
              </a:spcBef>
              <a:spcAft>
                <a:spcPts val="0"/>
              </a:spcAft>
              <a:buClr>
                <a:srgbClr val="747676"/>
              </a:buClr>
              <a:buSzPts val="7000"/>
              <a:buFont typeface="Arial"/>
              <a:buNone/>
              <a:defRPr sz="7000" i="1">
                <a:solidFill>
                  <a:srgbClr val="747676"/>
                </a:solidFill>
              </a:defRPr>
            </a:lvl3pPr>
            <a:lvl4pPr marL="1828800" lvl="3" indent="-228600" algn="ctr">
              <a:lnSpc>
                <a:spcPct val="70000"/>
              </a:lnSpc>
              <a:spcBef>
                <a:spcPts val="0"/>
              </a:spcBef>
              <a:spcAft>
                <a:spcPts val="0"/>
              </a:spcAft>
              <a:buClr>
                <a:srgbClr val="747676"/>
              </a:buClr>
              <a:buSzPts val="7000"/>
              <a:buFont typeface="Arial"/>
              <a:buNone/>
              <a:defRPr sz="7000" i="1">
                <a:solidFill>
                  <a:srgbClr val="747676"/>
                </a:solidFill>
              </a:defRPr>
            </a:lvl4pPr>
            <a:lvl5pPr marL="2286000" lvl="4" indent="-228600" algn="ctr">
              <a:lnSpc>
                <a:spcPct val="70000"/>
              </a:lnSpc>
              <a:spcBef>
                <a:spcPts val="0"/>
              </a:spcBef>
              <a:spcAft>
                <a:spcPts val="0"/>
              </a:spcAft>
              <a:buClr>
                <a:srgbClr val="747676"/>
              </a:buClr>
              <a:buSzPts val="7000"/>
              <a:buFont typeface="Arial"/>
              <a:buNone/>
              <a:defRPr sz="7000" i="1">
                <a:solidFill>
                  <a:srgbClr val="747676"/>
                </a:solidFill>
              </a:defRPr>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sp>
        <p:nvSpPr>
          <p:cNvPr id="23" name="Google Shape;23;p14"/>
          <p:cNvSpPr txBox="1">
            <a:spLocks noGrp="1"/>
          </p:cNvSpPr>
          <p:nvPr>
            <p:ph type="sldNum" idx="12"/>
          </p:nvPr>
        </p:nvSpPr>
        <p:spPr>
          <a:xfrm>
            <a:off x="22944469" y="12922250"/>
            <a:ext cx="419088" cy="469900"/>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1pPr>
            <a:lvl2pPr marL="0" lvl="1"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2pPr>
            <a:lvl3pPr marL="0" lvl="2"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3pPr>
            <a:lvl4pPr marL="0" lvl="3"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4pPr>
            <a:lvl5pPr marL="0" lvl="4"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5pPr>
            <a:lvl6pPr marL="0" lvl="5"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6pPr>
            <a:lvl7pPr marL="0" lvl="6"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7pPr>
            <a:lvl8pPr marL="0" lvl="7"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8pPr>
            <a:lvl9pPr marL="0" lvl="8"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 по центру">
  <p:cSld name="Заголовок — по центру">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1016000" y="1016000"/>
            <a:ext cx="22352001" cy="70739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5C5C5C"/>
              </a:buClr>
              <a:buSzPts val="17100"/>
              <a:buFont typeface="Arial"/>
              <a:buNone/>
              <a:defRPr sz="17100">
                <a:solidFill>
                  <a:srgbClr val="5C5C5C"/>
                </a:solidFill>
              </a:defRPr>
            </a:lvl1pPr>
            <a:lvl2pPr lvl="1" algn="l">
              <a:lnSpc>
                <a:spcPct val="100000"/>
              </a:lnSpc>
              <a:spcBef>
                <a:spcPts val="3300"/>
              </a:spcBef>
              <a:spcAft>
                <a:spcPts val="0"/>
              </a:spcAft>
              <a:buClr>
                <a:srgbClr val="747676"/>
              </a:buClr>
              <a:buSzPts val="1800"/>
              <a:buNone/>
              <a:defRPr/>
            </a:lvl2pPr>
            <a:lvl3pPr lvl="2" algn="l">
              <a:lnSpc>
                <a:spcPct val="100000"/>
              </a:lnSpc>
              <a:spcBef>
                <a:spcPts val="3300"/>
              </a:spcBef>
              <a:spcAft>
                <a:spcPts val="0"/>
              </a:spcAft>
              <a:buClr>
                <a:srgbClr val="747676"/>
              </a:buClr>
              <a:buSzPts val="1800"/>
              <a:buNone/>
              <a:defRPr/>
            </a:lvl3pPr>
            <a:lvl4pPr lvl="3" algn="l">
              <a:lnSpc>
                <a:spcPct val="100000"/>
              </a:lnSpc>
              <a:spcBef>
                <a:spcPts val="3300"/>
              </a:spcBef>
              <a:spcAft>
                <a:spcPts val="0"/>
              </a:spcAft>
              <a:buClr>
                <a:srgbClr val="747676"/>
              </a:buClr>
              <a:buSzPts val="1800"/>
              <a:buNone/>
              <a:defRPr/>
            </a:lvl4pPr>
            <a:lvl5pPr lvl="4" algn="l">
              <a:lnSpc>
                <a:spcPct val="100000"/>
              </a:lnSpc>
              <a:spcBef>
                <a:spcPts val="3300"/>
              </a:spcBef>
              <a:spcAft>
                <a:spcPts val="0"/>
              </a:spcAft>
              <a:buClr>
                <a:srgbClr val="747676"/>
              </a:buClr>
              <a:buSzPts val="1800"/>
              <a:buNone/>
              <a:defRPr/>
            </a:lvl5pPr>
            <a:lvl6pPr lvl="5" algn="l">
              <a:lnSpc>
                <a:spcPct val="100000"/>
              </a:lnSpc>
              <a:spcBef>
                <a:spcPts val="3300"/>
              </a:spcBef>
              <a:spcAft>
                <a:spcPts val="0"/>
              </a:spcAft>
              <a:buClr>
                <a:srgbClr val="747676"/>
              </a:buClr>
              <a:buSzPts val="1800"/>
              <a:buNone/>
              <a:defRPr/>
            </a:lvl6pPr>
            <a:lvl7pPr lvl="6" algn="l">
              <a:lnSpc>
                <a:spcPct val="100000"/>
              </a:lnSpc>
              <a:spcBef>
                <a:spcPts val="3300"/>
              </a:spcBef>
              <a:spcAft>
                <a:spcPts val="0"/>
              </a:spcAft>
              <a:buClr>
                <a:srgbClr val="747676"/>
              </a:buClr>
              <a:buSzPts val="1800"/>
              <a:buNone/>
              <a:defRPr/>
            </a:lvl7pPr>
            <a:lvl8pPr lvl="7" algn="l">
              <a:lnSpc>
                <a:spcPct val="100000"/>
              </a:lnSpc>
              <a:spcBef>
                <a:spcPts val="3300"/>
              </a:spcBef>
              <a:spcAft>
                <a:spcPts val="0"/>
              </a:spcAft>
              <a:buClr>
                <a:srgbClr val="747676"/>
              </a:buClr>
              <a:buSzPts val="1800"/>
              <a:buNone/>
              <a:defRPr/>
            </a:lvl8pPr>
            <a:lvl9pPr lvl="8" algn="l">
              <a:lnSpc>
                <a:spcPct val="100000"/>
              </a:lnSpc>
              <a:spcBef>
                <a:spcPts val="3300"/>
              </a:spcBef>
              <a:spcAft>
                <a:spcPts val="0"/>
              </a:spcAft>
              <a:buClr>
                <a:srgbClr val="747676"/>
              </a:buClr>
              <a:buSzPts val="1800"/>
              <a:buNone/>
              <a:defRPr/>
            </a:lvl9pPr>
          </a:lstStyle>
          <a:p>
            <a:endParaRPr/>
          </a:p>
        </p:txBody>
      </p:sp>
      <p:sp>
        <p:nvSpPr>
          <p:cNvPr id="26" name="Google Shape;26;p15"/>
          <p:cNvSpPr txBox="1">
            <a:spLocks noGrp="1"/>
          </p:cNvSpPr>
          <p:nvPr>
            <p:ph type="sldNum" idx="12"/>
          </p:nvPr>
        </p:nvSpPr>
        <p:spPr>
          <a:xfrm>
            <a:off x="22948900" y="12922250"/>
            <a:ext cx="419088" cy="469900"/>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1pPr>
            <a:lvl2pPr marL="0" lvl="1"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2pPr>
            <a:lvl3pPr marL="0" lvl="2"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3pPr>
            <a:lvl4pPr marL="0" lvl="3"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4pPr>
            <a:lvl5pPr marL="0" lvl="4"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5pPr>
            <a:lvl6pPr marL="0" lvl="5"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6pPr>
            <a:lvl7pPr marL="0" lvl="6"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7pPr>
            <a:lvl8pPr marL="0" lvl="7"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8pPr>
            <a:lvl9pPr marL="0" lvl="8"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Фото — вертикально">
  <p:cSld name="Фото — вертикально">
    <p:spTree>
      <p:nvGrpSpPr>
        <p:cNvPr id="1" name="Shape 27"/>
        <p:cNvGrpSpPr/>
        <p:nvPr/>
      </p:nvGrpSpPr>
      <p:grpSpPr>
        <a:xfrm>
          <a:off x="0" y="0"/>
          <a:ext cx="0" cy="0"/>
          <a:chOff x="0" y="0"/>
          <a:chExt cx="0" cy="0"/>
        </a:xfrm>
      </p:grpSpPr>
      <p:cxnSp>
        <p:nvCxnSpPr>
          <p:cNvPr id="28" name="Google Shape;28;p16"/>
          <p:cNvCxnSpPr/>
          <p:nvPr/>
        </p:nvCxnSpPr>
        <p:spPr>
          <a:xfrm>
            <a:off x="1016000" y="10718799"/>
            <a:ext cx="12090401" cy="4"/>
          </a:xfrm>
          <a:prstGeom prst="straightConnector1">
            <a:avLst/>
          </a:prstGeom>
          <a:noFill/>
          <a:ln w="38100" cap="rnd" cmpd="sng">
            <a:solidFill>
              <a:srgbClr val="747676"/>
            </a:solidFill>
            <a:prstDash val="dashDot"/>
            <a:round/>
            <a:headEnd type="none" w="sm" len="sm"/>
            <a:tailEnd type="none" w="sm" len="sm"/>
          </a:ln>
        </p:spPr>
      </p:cxnSp>
      <p:sp>
        <p:nvSpPr>
          <p:cNvPr id="29" name="Google Shape;29;p16"/>
          <p:cNvSpPr>
            <a:spLocks noGrp="1"/>
          </p:cNvSpPr>
          <p:nvPr>
            <p:ph type="pic" idx="2"/>
          </p:nvPr>
        </p:nvSpPr>
        <p:spPr>
          <a:xfrm>
            <a:off x="12306300" y="-114300"/>
            <a:ext cx="13931900" cy="13931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1pPr>
            <a:lvl2pPr marR="0" lvl="1"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2pPr>
            <a:lvl3pPr marR="0" lvl="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3pPr>
            <a:lvl4pPr marR="0" lvl="3"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4pPr>
            <a:lvl5pPr marR="0" lvl="4"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5pPr>
            <a:lvl6pPr marR="0" lvl="5"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6pPr>
            <a:lvl7pPr marR="0" lvl="6"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7pPr>
            <a:lvl8pPr marR="0" lvl="7"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8pPr>
            <a:lvl9pPr marR="0" lvl="8"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9pPr>
          </a:lstStyle>
          <a:p>
            <a:endParaRPr/>
          </a:p>
        </p:txBody>
      </p:sp>
      <p:sp>
        <p:nvSpPr>
          <p:cNvPr id="30" name="Google Shape;30;p16"/>
          <p:cNvSpPr txBox="1">
            <a:spLocks noGrp="1"/>
          </p:cNvSpPr>
          <p:nvPr>
            <p:ph type="title"/>
          </p:nvPr>
        </p:nvSpPr>
        <p:spPr>
          <a:xfrm>
            <a:off x="1016000" y="1155700"/>
            <a:ext cx="12090400" cy="9779000"/>
          </a:xfrm>
          <a:prstGeom prst="rect">
            <a:avLst/>
          </a:prstGeom>
          <a:noFill/>
          <a:ln>
            <a:noFill/>
          </a:ln>
        </p:spPr>
        <p:txBody>
          <a:bodyPr spcFirstLastPara="1" wrap="square" lIns="50800" tIns="50800" rIns="50800" bIns="50800" anchor="b" anchorCtr="0">
            <a:normAutofit/>
          </a:bodyPr>
          <a:lstStyle>
            <a:lvl1pPr lvl="0" algn="l">
              <a:lnSpc>
                <a:spcPct val="100000"/>
              </a:lnSpc>
              <a:spcBef>
                <a:spcPts val="0"/>
              </a:spcBef>
              <a:spcAft>
                <a:spcPts val="0"/>
              </a:spcAft>
              <a:buClr>
                <a:srgbClr val="1D2D3F"/>
              </a:buClr>
              <a:buSzPts val="7000"/>
              <a:buFont typeface="Times New Roman"/>
              <a:buNone/>
              <a:defRPr sz="7000" b="1" cap="none">
                <a:solidFill>
                  <a:srgbClr val="1D2D3F"/>
                </a:solidFill>
                <a:latin typeface="Times New Roman"/>
                <a:ea typeface="Times New Roman"/>
                <a:cs typeface="Times New Roman"/>
                <a:sym typeface="Times New Roman"/>
              </a:defRPr>
            </a:lvl1pPr>
            <a:lvl2pPr lvl="1" algn="l">
              <a:lnSpc>
                <a:spcPct val="100000"/>
              </a:lnSpc>
              <a:spcBef>
                <a:spcPts val="3300"/>
              </a:spcBef>
              <a:spcAft>
                <a:spcPts val="0"/>
              </a:spcAft>
              <a:buClr>
                <a:srgbClr val="747676"/>
              </a:buClr>
              <a:buSzPts val="1800"/>
              <a:buNone/>
              <a:defRPr/>
            </a:lvl2pPr>
            <a:lvl3pPr lvl="2" algn="l">
              <a:lnSpc>
                <a:spcPct val="100000"/>
              </a:lnSpc>
              <a:spcBef>
                <a:spcPts val="3300"/>
              </a:spcBef>
              <a:spcAft>
                <a:spcPts val="0"/>
              </a:spcAft>
              <a:buClr>
                <a:srgbClr val="747676"/>
              </a:buClr>
              <a:buSzPts val="1800"/>
              <a:buNone/>
              <a:defRPr/>
            </a:lvl3pPr>
            <a:lvl4pPr lvl="3" algn="l">
              <a:lnSpc>
                <a:spcPct val="100000"/>
              </a:lnSpc>
              <a:spcBef>
                <a:spcPts val="3300"/>
              </a:spcBef>
              <a:spcAft>
                <a:spcPts val="0"/>
              </a:spcAft>
              <a:buClr>
                <a:srgbClr val="747676"/>
              </a:buClr>
              <a:buSzPts val="1800"/>
              <a:buNone/>
              <a:defRPr/>
            </a:lvl4pPr>
            <a:lvl5pPr lvl="4" algn="l">
              <a:lnSpc>
                <a:spcPct val="100000"/>
              </a:lnSpc>
              <a:spcBef>
                <a:spcPts val="3300"/>
              </a:spcBef>
              <a:spcAft>
                <a:spcPts val="0"/>
              </a:spcAft>
              <a:buClr>
                <a:srgbClr val="747676"/>
              </a:buClr>
              <a:buSzPts val="1800"/>
              <a:buNone/>
              <a:defRPr/>
            </a:lvl5pPr>
            <a:lvl6pPr lvl="5" algn="l">
              <a:lnSpc>
                <a:spcPct val="100000"/>
              </a:lnSpc>
              <a:spcBef>
                <a:spcPts val="3300"/>
              </a:spcBef>
              <a:spcAft>
                <a:spcPts val="0"/>
              </a:spcAft>
              <a:buClr>
                <a:srgbClr val="747676"/>
              </a:buClr>
              <a:buSzPts val="1800"/>
              <a:buNone/>
              <a:defRPr/>
            </a:lvl6pPr>
            <a:lvl7pPr lvl="6" algn="l">
              <a:lnSpc>
                <a:spcPct val="100000"/>
              </a:lnSpc>
              <a:spcBef>
                <a:spcPts val="3300"/>
              </a:spcBef>
              <a:spcAft>
                <a:spcPts val="0"/>
              </a:spcAft>
              <a:buClr>
                <a:srgbClr val="747676"/>
              </a:buClr>
              <a:buSzPts val="1800"/>
              <a:buNone/>
              <a:defRPr/>
            </a:lvl7pPr>
            <a:lvl8pPr lvl="7" algn="l">
              <a:lnSpc>
                <a:spcPct val="100000"/>
              </a:lnSpc>
              <a:spcBef>
                <a:spcPts val="3300"/>
              </a:spcBef>
              <a:spcAft>
                <a:spcPts val="0"/>
              </a:spcAft>
              <a:buClr>
                <a:srgbClr val="747676"/>
              </a:buClr>
              <a:buSzPts val="1800"/>
              <a:buNone/>
              <a:defRPr/>
            </a:lvl8pPr>
            <a:lvl9pPr lvl="8" algn="l">
              <a:lnSpc>
                <a:spcPct val="100000"/>
              </a:lnSpc>
              <a:spcBef>
                <a:spcPts val="3300"/>
              </a:spcBef>
              <a:spcAft>
                <a:spcPts val="0"/>
              </a:spcAft>
              <a:buClr>
                <a:srgbClr val="747676"/>
              </a:buClr>
              <a:buSzPts val="1800"/>
              <a:buNone/>
              <a:defRPr/>
            </a:lvl9pPr>
          </a:lstStyle>
          <a:p>
            <a:endParaRPr/>
          </a:p>
        </p:txBody>
      </p:sp>
      <p:sp>
        <p:nvSpPr>
          <p:cNvPr id="31" name="Google Shape;31;p16"/>
          <p:cNvSpPr txBox="1">
            <a:spLocks noGrp="1"/>
          </p:cNvSpPr>
          <p:nvPr>
            <p:ph type="body" idx="1"/>
          </p:nvPr>
        </p:nvSpPr>
        <p:spPr>
          <a:xfrm>
            <a:off x="1016000" y="10795000"/>
            <a:ext cx="12090400" cy="1905000"/>
          </a:xfrm>
          <a:prstGeom prst="rect">
            <a:avLst/>
          </a:prstGeom>
          <a:noFill/>
          <a:ln>
            <a:noFill/>
          </a:ln>
        </p:spPr>
        <p:txBody>
          <a:bodyPr spcFirstLastPara="1" wrap="square" lIns="50800" tIns="50800" rIns="50800" bIns="50800" anchor="t" anchorCtr="0">
            <a:normAutofit/>
          </a:bodyPr>
          <a:lstStyle>
            <a:lvl1pPr marL="457200" lvl="0" indent="-228600" algn="r">
              <a:lnSpc>
                <a:spcPct val="70000"/>
              </a:lnSpc>
              <a:spcBef>
                <a:spcPts val="800"/>
              </a:spcBef>
              <a:spcAft>
                <a:spcPts val="0"/>
              </a:spcAft>
              <a:buClr>
                <a:srgbClr val="747676"/>
              </a:buClr>
              <a:buSzPts val="7000"/>
              <a:buFont typeface="Arial"/>
              <a:buNone/>
              <a:defRPr sz="7000" i="1">
                <a:solidFill>
                  <a:srgbClr val="747676"/>
                </a:solidFill>
              </a:defRPr>
            </a:lvl1pPr>
            <a:lvl2pPr marL="914400" lvl="1" indent="-228600" algn="r">
              <a:lnSpc>
                <a:spcPct val="70000"/>
              </a:lnSpc>
              <a:spcBef>
                <a:spcPts val="800"/>
              </a:spcBef>
              <a:spcAft>
                <a:spcPts val="0"/>
              </a:spcAft>
              <a:buClr>
                <a:srgbClr val="747676"/>
              </a:buClr>
              <a:buSzPts val="7000"/>
              <a:buFont typeface="Arial"/>
              <a:buNone/>
              <a:defRPr sz="7000" i="1">
                <a:solidFill>
                  <a:srgbClr val="747676"/>
                </a:solidFill>
              </a:defRPr>
            </a:lvl2pPr>
            <a:lvl3pPr marL="1371600" lvl="2" indent="-228600" algn="r">
              <a:lnSpc>
                <a:spcPct val="70000"/>
              </a:lnSpc>
              <a:spcBef>
                <a:spcPts val="800"/>
              </a:spcBef>
              <a:spcAft>
                <a:spcPts val="0"/>
              </a:spcAft>
              <a:buClr>
                <a:srgbClr val="747676"/>
              </a:buClr>
              <a:buSzPts val="7000"/>
              <a:buFont typeface="Arial"/>
              <a:buNone/>
              <a:defRPr sz="7000" i="1">
                <a:solidFill>
                  <a:srgbClr val="747676"/>
                </a:solidFill>
              </a:defRPr>
            </a:lvl3pPr>
            <a:lvl4pPr marL="1828800" lvl="3" indent="-228600" algn="r">
              <a:lnSpc>
                <a:spcPct val="70000"/>
              </a:lnSpc>
              <a:spcBef>
                <a:spcPts val="800"/>
              </a:spcBef>
              <a:spcAft>
                <a:spcPts val="0"/>
              </a:spcAft>
              <a:buClr>
                <a:srgbClr val="747676"/>
              </a:buClr>
              <a:buSzPts val="7000"/>
              <a:buFont typeface="Arial"/>
              <a:buNone/>
              <a:defRPr sz="7000" i="1">
                <a:solidFill>
                  <a:srgbClr val="747676"/>
                </a:solidFill>
              </a:defRPr>
            </a:lvl4pPr>
            <a:lvl5pPr marL="2286000" lvl="4" indent="-228600" algn="r">
              <a:lnSpc>
                <a:spcPct val="70000"/>
              </a:lnSpc>
              <a:spcBef>
                <a:spcPts val="800"/>
              </a:spcBef>
              <a:spcAft>
                <a:spcPts val="0"/>
              </a:spcAft>
              <a:buClr>
                <a:srgbClr val="747676"/>
              </a:buClr>
              <a:buSzPts val="7000"/>
              <a:buFont typeface="Arial"/>
              <a:buNone/>
              <a:defRPr sz="7000" i="1">
                <a:solidFill>
                  <a:srgbClr val="747676"/>
                </a:solidFill>
              </a:defRPr>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sp>
        <p:nvSpPr>
          <p:cNvPr id="32" name="Google Shape;32;p16"/>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marR="0" lvl="0" indent="0" algn="r">
              <a:lnSpc>
                <a:spcPct val="100000"/>
              </a:lnSpc>
              <a:spcBef>
                <a:spcPts val="0"/>
              </a:spcBef>
              <a:spcAft>
                <a:spcPts val="0"/>
              </a:spcAft>
              <a:buClr>
                <a:srgbClr val="CBCBCB"/>
              </a:buClr>
              <a:buSzPts val="2500"/>
              <a:buFont typeface="Arial"/>
              <a:buNone/>
              <a:defRPr>
                <a:solidFill>
                  <a:srgbClr val="CBCBCB"/>
                </a:solidFill>
              </a:defRPr>
            </a:lvl1pPr>
            <a:lvl2pPr marL="0" marR="0" lvl="1" indent="0" algn="r">
              <a:lnSpc>
                <a:spcPct val="100000"/>
              </a:lnSpc>
              <a:spcBef>
                <a:spcPts val="0"/>
              </a:spcBef>
              <a:spcAft>
                <a:spcPts val="0"/>
              </a:spcAft>
              <a:buClr>
                <a:srgbClr val="CBCBCB"/>
              </a:buClr>
              <a:buSzPts val="2500"/>
              <a:buFont typeface="Arial"/>
              <a:buNone/>
              <a:defRPr>
                <a:solidFill>
                  <a:srgbClr val="CBCBCB"/>
                </a:solidFill>
              </a:defRPr>
            </a:lvl2pPr>
            <a:lvl3pPr marL="0" marR="0" lvl="2" indent="0" algn="r">
              <a:lnSpc>
                <a:spcPct val="100000"/>
              </a:lnSpc>
              <a:spcBef>
                <a:spcPts val="0"/>
              </a:spcBef>
              <a:spcAft>
                <a:spcPts val="0"/>
              </a:spcAft>
              <a:buClr>
                <a:srgbClr val="CBCBCB"/>
              </a:buClr>
              <a:buSzPts val="2500"/>
              <a:buFont typeface="Arial"/>
              <a:buNone/>
              <a:defRPr>
                <a:solidFill>
                  <a:srgbClr val="CBCBCB"/>
                </a:solidFill>
              </a:defRPr>
            </a:lvl3pPr>
            <a:lvl4pPr marL="0" marR="0" lvl="3" indent="0" algn="r">
              <a:lnSpc>
                <a:spcPct val="100000"/>
              </a:lnSpc>
              <a:spcBef>
                <a:spcPts val="0"/>
              </a:spcBef>
              <a:spcAft>
                <a:spcPts val="0"/>
              </a:spcAft>
              <a:buClr>
                <a:srgbClr val="CBCBCB"/>
              </a:buClr>
              <a:buSzPts val="2500"/>
              <a:buFont typeface="Arial"/>
              <a:buNone/>
              <a:defRPr>
                <a:solidFill>
                  <a:srgbClr val="CBCBCB"/>
                </a:solidFill>
              </a:defRPr>
            </a:lvl4pPr>
            <a:lvl5pPr marL="0" marR="0" lvl="4" indent="0" algn="r">
              <a:lnSpc>
                <a:spcPct val="100000"/>
              </a:lnSpc>
              <a:spcBef>
                <a:spcPts val="0"/>
              </a:spcBef>
              <a:spcAft>
                <a:spcPts val="0"/>
              </a:spcAft>
              <a:buClr>
                <a:srgbClr val="CBCBCB"/>
              </a:buClr>
              <a:buSzPts val="2500"/>
              <a:buFont typeface="Arial"/>
              <a:buNone/>
              <a:defRPr>
                <a:solidFill>
                  <a:srgbClr val="CBCBCB"/>
                </a:solidFill>
              </a:defRPr>
            </a:lvl5pPr>
            <a:lvl6pPr marL="0" marR="0" lvl="5" indent="0" algn="r">
              <a:lnSpc>
                <a:spcPct val="100000"/>
              </a:lnSpc>
              <a:spcBef>
                <a:spcPts val="0"/>
              </a:spcBef>
              <a:spcAft>
                <a:spcPts val="0"/>
              </a:spcAft>
              <a:buClr>
                <a:srgbClr val="CBCBCB"/>
              </a:buClr>
              <a:buSzPts val="2500"/>
              <a:buFont typeface="Arial"/>
              <a:buNone/>
              <a:defRPr>
                <a:solidFill>
                  <a:srgbClr val="CBCBCB"/>
                </a:solidFill>
              </a:defRPr>
            </a:lvl6pPr>
            <a:lvl7pPr marL="0" marR="0" lvl="6" indent="0" algn="r">
              <a:lnSpc>
                <a:spcPct val="100000"/>
              </a:lnSpc>
              <a:spcBef>
                <a:spcPts val="0"/>
              </a:spcBef>
              <a:spcAft>
                <a:spcPts val="0"/>
              </a:spcAft>
              <a:buClr>
                <a:srgbClr val="CBCBCB"/>
              </a:buClr>
              <a:buSzPts val="2500"/>
              <a:buFont typeface="Arial"/>
              <a:buNone/>
              <a:defRPr>
                <a:solidFill>
                  <a:srgbClr val="CBCBCB"/>
                </a:solidFill>
              </a:defRPr>
            </a:lvl7pPr>
            <a:lvl8pPr marL="0" marR="0" lvl="7" indent="0" algn="r">
              <a:lnSpc>
                <a:spcPct val="100000"/>
              </a:lnSpc>
              <a:spcBef>
                <a:spcPts val="0"/>
              </a:spcBef>
              <a:spcAft>
                <a:spcPts val="0"/>
              </a:spcAft>
              <a:buClr>
                <a:srgbClr val="CBCBCB"/>
              </a:buClr>
              <a:buSzPts val="2500"/>
              <a:buFont typeface="Arial"/>
              <a:buNone/>
              <a:defRPr>
                <a:solidFill>
                  <a:srgbClr val="CBCBCB"/>
                </a:solidFill>
              </a:defRPr>
            </a:lvl8pPr>
            <a:lvl9pPr marL="0" marR="0" lvl="8" indent="0" algn="r">
              <a:lnSpc>
                <a:spcPct val="100000"/>
              </a:lnSpc>
              <a:spcBef>
                <a:spcPts val="0"/>
              </a:spcBef>
              <a:spcAft>
                <a:spcPts val="0"/>
              </a:spcAft>
              <a:buClr>
                <a:srgbClr val="CBCBCB"/>
              </a:buClr>
              <a:buSzPts val="2500"/>
              <a:buFont typeface="Arial"/>
              <a:buNone/>
              <a:defRPr>
                <a:solidFill>
                  <a:srgbClr val="CBCBCB"/>
                </a:solidFill>
              </a:defRPr>
            </a:lvl9pPr>
          </a:lstStyle>
          <a:p>
            <a:pPr marL="0" lvl="0" indent="0" algn="r" rtl="0">
              <a:spcBef>
                <a:spcPts val="0"/>
              </a:spcBef>
              <a:spcAft>
                <a:spcPts val="0"/>
              </a:spcAft>
              <a:buNone/>
            </a:pPr>
            <a:fld id="{00000000-1234-1234-1234-123412341234}" type="slidenum">
              <a:rPr lang="en-US"/>
              <a:t>‹#›</a:t>
            </a:fld>
            <a:endParaRPr>
              <a:solidFill>
                <a:srgbClr val="74767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Заголовок — сверху">
  <p:cSld name="Заголовок — сверху">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1016000" y="1016000"/>
            <a:ext cx="22352001" cy="1016000"/>
          </a:xfrm>
          <a:prstGeom prst="rect">
            <a:avLst/>
          </a:prstGeom>
          <a:noFill/>
          <a:ln>
            <a:noFill/>
          </a:ln>
        </p:spPr>
        <p:txBody>
          <a:bodyPr spcFirstLastPara="1" wrap="square" lIns="50800" tIns="50800" rIns="50800" bIns="50800" anchor="t" anchorCtr="0">
            <a:normAutofit/>
          </a:bodyPr>
          <a:lstStyle>
            <a:lvl1pPr lvl="0" algn="l">
              <a:lnSpc>
                <a:spcPct val="100000"/>
              </a:lnSpc>
              <a:spcBef>
                <a:spcPts val="3300"/>
              </a:spcBef>
              <a:spcAft>
                <a:spcPts val="0"/>
              </a:spcAft>
              <a:buClr>
                <a:srgbClr val="747676"/>
              </a:buClr>
              <a:buSzPts val="1800"/>
              <a:buNone/>
              <a:defRPr/>
            </a:lvl1pPr>
            <a:lvl2pPr lvl="1" algn="l">
              <a:lnSpc>
                <a:spcPct val="100000"/>
              </a:lnSpc>
              <a:spcBef>
                <a:spcPts val="3300"/>
              </a:spcBef>
              <a:spcAft>
                <a:spcPts val="0"/>
              </a:spcAft>
              <a:buClr>
                <a:srgbClr val="747676"/>
              </a:buClr>
              <a:buSzPts val="1800"/>
              <a:buNone/>
              <a:defRPr/>
            </a:lvl2pPr>
            <a:lvl3pPr lvl="2" algn="l">
              <a:lnSpc>
                <a:spcPct val="100000"/>
              </a:lnSpc>
              <a:spcBef>
                <a:spcPts val="3300"/>
              </a:spcBef>
              <a:spcAft>
                <a:spcPts val="0"/>
              </a:spcAft>
              <a:buClr>
                <a:srgbClr val="747676"/>
              </a:buClr>
              <a:buSzPts val="1800"/>
              <a:buNone/>
              <a:defRPr/>
            </a:lvl3pPr>
            <a:lvl4pPr lvl="3" algn="l">
              <a:lnSpc>
                <a:spcPct val="100000"/>
              </a:lnSpc>
              <a:spcBef>
                <a:spcPts val="3300"/>
              </a:spcBef>
              <a:spcAft>
                <a:spcPts val="0"/>
              </a:spcAft>
              <a:buClr>
                <a:srgbClr val="747676"/>
              </a:buClr>
              <a:buSzPts val="1800"/>
              <a:buNone/>
              <a:defRPr/>
            </a:lvl4pPr>
            <a:lvl5pPr lvl="4" algn="l">
              <a:lnSpc>
                <a:spcPct val="100000"/>
              </a:lnSpc>
              <a:spcBef>
                <a:spcPts val="3300"/>
              </a:spcBef>
              <a:spcAft>
                <a:spcPts val="0"/>
              </a:spcAft>
              <a:buClr>
                <a:srgbClr val="747676"/>
              </a:buClr>
              <a:buSzPts val="1800"/>
              <a:buNone/>
              <a:defRPr/>
            </a:lvl5pPr>
            <a:lvl6pPr lvl="5" algn="l">
              <a:lnSpc>
                <a:spcPct val="100000"/>
              </a:lnSpc>
              <a:spcBef>
                <a:spcPts val="3300"/>
              </a:spcBef>
              <a:spcAft>
                <a:spcPts val="0"/>
              </a:spcAft>
              <a:buClr>
                <a:srgbClr val="747676"/>
              </a:buClr>
              <a:buSzPts val="1800"/>
              <a:buNone/>
              <a:defRPr/>
            </a:lvl6pPr>
            <a:lvl7pPr lvl="6" algn="l">
              <a:lnSpc>
                <a:spcPct val="100000"/>
              </a:lnSpc>
              <a:spcBef>
                <a:spcPts val="3300"/>
              </a:spcBef>
              <a:spcAft>
                <a:spcPts val="0"/>
              </a:spcAft>
              <a:buClr>
                <a:srgbClr val="747676"/>
              </a:buClr>
              <a:buSzPts val="1800"/>
              <a:buNone/>
              <a:defRPr/>
            </a:lvl7pPr>
            <a:lvl8pPr lvl="7" algn="l">
              <a:lnSpc>
                <a:spcPct val="100000"/>
              </a:lnSpc>
              <a:spcBef>
                <a:spcPts val="3300"/>
              </a:spcBef>
              <a:spcAft>
                <a:spcPts val="0"/>
              </a:spcAft>
              <a:buClr>
                <a:srgbClr val="747676"/>
              </a:buClr>
              <a:buSzPts val="1800"/>
              <a:buNone/>
              <a:defRPr/>
            </a:lvl8pPr>
            <a:lvl9pPr lvl="8" algn="l">
              <a:lnSpc>
                <a:spcPct val="100000"/>
              </a:lnSpc>
              <a:spcBef>
                <a:spcPts val="3300"/>
              </a:spcBef>
              <a:spcAft>
                <a:spcPts val="0"/>
              </a:spcAft>
              <a:buClr>
                <a:srgbClr val="747676"/>
              </a:buClr>
              <a:buSzPts val="1800"/>
              <a:buNone/>
              <a:defRPr/>
            </a:lvl9pPr>
          </a:lstStyle>
          <a:p>
            <a:endParaRPr/>
          </a:p>
        </p:txBody>
      </p:sp>
      <p:sp>
        <p:nvSpPr>
          <p:cNvPr id="35" name="Google Shape;35;p17"/>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1pPr>
            <a:lvl2pPr marL="0" lvl="1"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2pPr>
            <a:lvl3pPr marL="0" lvl="2"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3pPr>
            <a:lvl4pPr marL="0" lvl="3"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4pPr>
            <a:lvl5pPr marL="0" lvl="4"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5pPr>
            <a:lvl6pPr marL="0" lvl="5"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6pPr>
            <a:lvl7pPr marL="0" lvl="6"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7pPr>
            <a:lvl8pPr marL="0" lvl="7"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8pPr>
            <a:lvl9pPr marL="0" lvl="8"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Заголовок и пункты">
  <p:cSld name="Заголовок и пункты">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1016000" y="1016000"/>
            <a:ext cx="22352001" cy="1016000"/>
          </a:xfrm>
          <a:prstGeom prst="rect">
            <a:avLst/>
          </a:prstGeom>
          <a:noFill/>
          <a:ln>
            <a:noFill/>
          </a:ln>
        </p:spPr>
        <p:txBody>
          <a:bodyPr spcFirstLastPara="1" wrap="square" lIns="50800" tIns="50800" rIns="50800" bIns="50800" anchor="t" anchorCtr="0">
            <a:normAutofit/>
          </a:bodyPr>
          <a:lstStyle>
            <a:lvl1pPr lvl="0" algn="l">
              <a:lnSpc>
                <a:spcPct val="100000"/>
              </a:lnSpc>
              <a:spcBef>
                <a:spcPts val="3300"/>
              </a:spcBef>
              <a:spcAft>
                <a:spcPts val="0"/>
              </a:spcAft>
              <a:buClr>
                <a:srgbClr val="747676"/>
              </a:buClr>
              <a:buSzPts val="1800"/>
              <a:buNone/>
              <a:defRPr/>
            </a:lvl1pPr>
            <a:lvl2pPr lvl="1" algn="l">
              <a:lnSpc>
                <a:spcPct val="100000"/>
              </a:lnSpc>
              <a:spcBef>
                <a:spcPts val="3300"/>
              </a:spcBef>
              <a:spcAft>
                <a:spcPts val="0"/>
              </a:spcAft>
              <a:buClr>
                <a:srgbClr val="747676"/>
              </a:buClr>
              <a:buSzPts val="1800"/>
              <a:buNone/>
              <a:defRPr/>
            </a:lvl2pPr>
            <a:lvl3pPr lvl="2" algn="l">
              <a:lnSpc>
                <a:spcPct val="100000"/>
              </a:lnSpc>
              <a:spcBef>
                <a:spcPts val="3300"/>
              </a:spcBef>
              <a:spcAft>
                <a:spcPts val="0"/>
              </a:spcAft>
              <a:buClr>
                <a:srgbClr val="747676"/>
              </a:buClr>
              <a:buSzPts val="1800"/>
              <a:buNone/>
              <a:defRPr/>
            </a:lvl3pPr>
            <a:lvl4pPr lvl="3" algn="l">
              <a:lnSpc>
                <a:spcPct val="100000"/>
              </a:lnSpc>
              <a:spcBef>
                <a:spcPts val="3300"/>
              </a:spcBef>
              <a:spcAft>
                <a:spcPts val="0"/>
              </a:spcAft>
              <a:buClr>
                <a:srgbClr val="747676"/>
              </a:buClr>
              <a:buSzPts val="1800"/>
              <a:buNone/>
              <a:defRPr/>
            </a:lvl4pPr>
            <a:lvl5pPr lvl="4" algn="l">
              <a:lnSpc>
                <a:spcPct val="100000"/>
              </a:lnSpc>
              <a:spcBef>
                <a:spcPts val="3300"/>
              </a:spcBef>
              <a:spcAft>
                <a:spcPts val="0"/>
              </a:spcAft>
              <a:buClr>
                <a:srgbClr val="747676"/>
              </a:buClr>
              <a:buSzPts val="1800"/>
              <a:buNone/>
              <a:defRPr/>
            </a:lvl5pPr>
            <a:lvl6pPr lvl="5" algn="l">
              <a:lnSpc>
                <a:spcPct val="100000"/>
              </a:lnSpc>
              <a:spcBef>
                <a:spcPts val="3300"/>
              </a:spcBef>
              <a:spcAft>
                <a:spcPts val="0"/>
              </a:spcAft>
              <a:buClr>
                <a:srgbClr val="747676"/>
              </a:buClr>
              <a:buSzPts val="1800"/>
              <a:buNone/>
              <a:defRPr/>
            </a:lvl6pPr>
            <a:lvl7pPr lvl="6" algn="l">
              <a:lnSpc>
                <a:spcPct val="100000"/>
              </a:lnSpc>
              <a:spcBef>
                <a:spcPts val="3300"/>
              </a:spcBef>
              <a:spcAft>
                <a:spcPts val="0"/>
              </a:spcAft>
              <a:buClr>
                <a:srgbClr val="747676"/>
              </a:buClr>
              <a:buSzPts val="1800"/>
              <a:buNone/>
              <a:defRPr/>
            </a:lvl7pPr>
            <a:lvl8pPr lvl="7" algn="l">
              <a:lnSpc>
                <a:spcPct val="100000"/>
              </a:lnSpc>
              <a:spcBef>
                <a:spcPts val="3300"/>
              </a:spcBef>
              <a:spcAft>
                <a:spcPts val="0"/>
              </a:spcAft>
              <a:buClr>
                <a:srgbClr val="747676"/>
              </a:buClr>
              <a:buSzPts val="1800"/>
              <a:buNone/>
              <a:defRPr/>
            </a:lvl8pPr>
            <a:lvl9pPr lvl="8" algn="l">
              <a:lnSpc>
                <a:spcPct val="100000"/>
              </a:lnSpc>
              <a:spcBef>
                <a:spcPts val="3300"/>
              </a:spcBef>
              <a:spcAft>
                <a:spcPts val="0"/>
              </a:spcAft>
              <a:buClr>
                <a:srgbClr val="747676"/>
              </a:buClr>
              <a:buSzPts val="1800"/>
              <a:buNone/>
              <a:defRPr/>
            </a:lvl9pPr>
          </a:lstStyle>
          <a:p>
            <a:endParaRPr/>
          </a:p>
        </p:txBody>
      </p:sp>
      <p:sp>
        <p:nvSpPr>
          <p:cNvPr id="38" name="Google Shape;38;p18"/>
          <p:cNvSpPr txBox="1">
            <a:spLocks noGrp="1"/>
          </p:cNvSpPr>
          <p:nvPr>
            <p:ph type="body" idx="1"/>
          </p:nvPr>
        </p:nvSpPr>
        <p:spPr>
          <a:xfrm>
            <a:off x="1016000" y="2540000"/>
            <a:ext cx="22352001" cy="10160000"/>
          </a:xfrm>
          <a:prstGeom prst="rect">
            <a:avLst/>
          </a:prstGeom>
          <a:noFill/>
          <a:ln>
            <a:noFill/>
          </a:ln>
        </p:spPr>
        <p:txBody>
          <a:bodyPr spcFirstLastPara="1" wrap="square" lIns="50800" tIns="50800" rIns="50800" bIns="50800" anchor="t" anchorCtr="0">
            <a:normAutofit/>
          </a:bodyPr>
          <a:lstStyle>
            <a:lvl1pPr marL="457200" lvl="0" indent="-314325" algn="l">
              <a:lnSpc>
                <a:spcPct val="100000"/>
              </a:lnSpc>
              <a:spcBef>
                <a:spcPts val="2500"/>
              </a:spcBef>
              <a:spcAft>
                <a:spcPts val="0"/>
              </a:spcAft>
              <a:buClr>
                <a:srgbClr val="5C5C5C"/>
              </a:buClr>
              <a:buSzPts val="1350"/>
              <a:buChar char="●"/>
              <a:defRPr/>
            </a:lvl1pPr>
            <a:lvl2pPr marL="914400" lvl="1" indent="-314325" algn="l">
              <a:lnSpc>
                <a:spcPct val="100000"/>
              </a:lnSpc>
              <a:spcBef>
                <a:spcPts val="2500"/>
              </a:spcBef>
              <a:spcAft>
                <a:spcPts val="0"/>
              </a:spcAft>
              <a:buClr>
                <a:srgbClr val="5C5C5C"/>
              </a:buClr>
              <a:buSzPts val="1350"/>
              <a:buChar char="●"/>
              <a:defRPr/>
            </a:lvl2pPr>
            <a:lvl3pPr marL="1371600" lvl="2" indent="-314325" algn="l">
              <a:lnSpc>
                <a:spcPct val="100000"/>
              </a:lnSpc>
              <a:spcBef>
                <a:spcPts val="2500"/>
              </a:spcBef>
              <a:spcAft>
                <a:spcPts val="0"/>
              </a:spcAft>
              <a:buClr>
                <a:srgbClr val="5C5C5C"/>
              </a:buClr>
              <a:buSzPts val="1350"/>
              <a:buChar char="●"/>
              <a:defRPr/>
            </a:lvl3pPr>
            <a:lvl4pPr marL="1828800" lvl="3" indent="-314325" algn="l">
              <a:lnSpc>
                <a:spcPct val="100000"/>
              </a:lnSpc>
              <a:spcBef>
                <a:spcPts val="2500"/>
              </a:spcBef>
              <a:spcAft>
                <a:spcPts val="0"/>
              </a:spcAft>
              <a:buClr>
                <a:srgbClr val="5C5C5C"/>
              </a:buClr>
              <a:buSzPts val="1350"/>
              <a:buChar char="●"/>
              <a:defRPr/>
            </a:lvl4pPr>
            <a:lvl5pPr marL="2286000" lvl="4" indent="-314325" algn="l">
              <a:lnSpc>
                <a:spcPct val="100000"/>
              </a:lnSpc>
              <a:spcBef>
                <a:spcPts val="2500"/>
              </a:spcBef>
              <a:spcAft>
                <a:spcPts val="0"/>
              </a:spcAft>
              <a:buClr>
                <a:srgbClr val="5C5C5C"/>
              </a:buClr>
              <a:buSzPts val="1350"/>
              <a:buChar char="●"/>
              <a:defRPr/>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sp>
        <p:nvSpPr>
          <p:cNvPr id="39" name="Google Shape;39;p18"/>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1pPr>
            <a:lvl2pPr marL="0" lvl="1"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2pPr>
            <a:lvl3pPr marL="0" lvl="2"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3pPr>
            <a:lvl4pPr marL="0" lvl="3"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4pPr>
            <a:lvl5pPr marL="0" lvl="4"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5pPr>
            <a:lvl6pPr marL="0" lvl="5"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6pPr>
            <a:lvl7pPr marL="0" lvl="6"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7pPr>
            <a:lvl8pPr marL="0" lvl="7"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8pPr>
            <a:lvl9pPr marL="0" lvl="8"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Заголовок, пункты и фото">
  <p:cSld name="Заголовок, пункты и фото">
    <p:spTree>
      <p:nvGrpSpPr>
        <p:cNvPr id="1" name="Shape 40"/>
        <p:cNvGrpSpPr/>
        <p:nvPr/>
      </p:nvGrpSpPr>
      <p:grpSpPr>
        <a:xfrm>
          <a:off x="0" y="0"/>
          <a:ext cx="0" cy="0"/>
          <a:chOff x="0" y="0"/>
          <a:chExt cx="0" cy="0"/>
        </a:xfrm>
      </p:grpSpPr>
      <p:cxnSp>
        <p:nvCxnSpPr>
          <p:cNvPr id="41" name="Google Shape;41;p19"/>
          <p:cNvCxnSpPr/>
          <p:nvPr/>
        </p:nvCxnSpPr>
        <p:spPr>
          <a:xfrm>
            <a:off x="13208000" y="2222499"/>
            <a:ext cx="10160001" cy="4"/>
          </a:xfrm>
          <a:prstGeom prst="straightConnector1">
            <a:avLst/>
          </a:prstGeom>
          <a:noFill/>
          <a:ln w="38100" cap="rnd" cmpd="sng">
            <a:solidFill>
              <a:srgbClr val="747676"/>
            </a:solidFill>
            <a:prstDash val="dashDot"/>
            <a:round/>
            <a:headEnd type="none" w="sm" len="sm"/>
            <a:tailEnd type="none" w="sm" len="sm"/>
          </a:ln>
        </p:spPr>
      </p:cxnSp>
      <p:sp>
        <p:nvSpPr>
          <p:cNvPr id="42" name="Google Shape;42;p19"/>
          <p:cNvSpPr>
            <a:spLocks noGrp="1"/>
          </p:cNvSpPr>
          <p:nvPr>
            <p:ph type="pic" idx="2"/>
          </p:nvPr>
        </p:nvSpPr>
        <p:spPr>
          <a:xfrm>
            <a:off x="-381000" y="-114300"/>
            <a:ext cx="13931900" cy="151364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1pPr>
            <a:lvl2pPr marR="0" lvl="1"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2pPr>
            <a:lvl3pPr marR="0" lvl="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3pPr>
            <a:lvl4pPr marR="0" lvl="3"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4pPr>
            <a:lvl5pPr marR="0" lvl="4"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5pPr>
            <a:lvl6pPr marR="0" lvl="5"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6pPr>
            <a:lvl7pPr marR="0" lvl="6"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7pPr>
            <a:lvl8pPr marR="0" lvl="7"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8pPr>
            <a:lvl9pPr marR="0" lvl="8"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9pPr>
          </a:lstStyle>
          <a:p>
            <a:endParaRPr/>
          </a:p>
        </p:txBody>
      </p:sp>
      <p:sp>
        <p:nvSpPr>
          <p:cNvPr id="43" name="Google Shape;43;p19"/>
          <p:cNvSpPr txBox="1">
            <a:spLocks noGrp="1"/>
          </p:cNvSpPr>
          <p:nvPr>
            <p:ph type="title"/>
          </p:nvPr>
        </p:nvSpPr>
        <p:spPr>
          <a:xfrm>
            <a:off x="13208000" y="1016000"/>
            <a:ext cx="10160000" cy="1016000"/>
          </a:xfrm>
          <a:prstGeom prst="rect">
            <a:avLst/>
          </a:prstGeom>
          <a:noFill/>
          <a:ln>
            <a:noFill/>
          </a:ln>
        </p:spPr>
        <p:txBody>
          <a:bodyPr spcFirstLastPara="1" wrap="square" lIns="50800" tIns="50800" rIns="50800" bIns="50800" anchor="t" anchorCtr="0">
            <a:normAutofit/>
          </a:bodyPr>
          <a:lstStyle>
            <a:lvl1pPr lvl="0" algn="l">
              <a:lnSpc>
                <a:spcPct val="100000"/>
              </a:lnSpc>
              <a:spcBef>
                <a:spcPts val="3300"/>
              </a:spcBef>
              <a:spcAft>
                <a:spcPts val="0"/>
              </a:spcAft>
              <a:buClr>
                <a:srgbClr val="747676"/>
              </a:buClr>
              <a:buSzPts val="1800"/>
              <a:buNone/>
              <a:defRPr/>
            </a:lvl1pPr>
            <a:lvl2pPr lvl="1" algn="l">
              <a:lnSpc>
                <a:spcPct val="100000"/>
              </a:lnSpc>
              <a:spcBef>
                <a:spcPts val="3300"/>
              </a:spcBef>
              <a:spcAft>
                <a:spcPts val="0"/>
              </a:spcAft>
              <a:buClr>
                <a:srgbClr val="747676"/>
              </a:buClr>
              <a:buSzPts val="1800"/>
              <a:buNone/>
              <a:defRPr/>
            </a:lvl2pPr>
            <a:lvl3pPr lvl="2" algn="l">
              <a:lnSpc>
                <a:spcPct val="100000"/>
              </a:lnSpc>
              <a:spcBef>
                <a:spcPts val="3300"/>
              </a:spcBef>
              <a:spcAft>
                <a:spcPts val="0"/>
              </a:spcAft>
              <a:buClr>
                <a:srgbClr val="747676"/>
              </a:buClr>
              <a:buSzPts val="1800"/>
              <a:buNone/>
              <a:defRPr/>
            </a:lvl3pPr>
            <a:lvl4pPr lvl="3" algn="l">
              <a:lnSpc>
                <a:spcPct val="100000"/>
              </a:lnSpc>
              <a:spcBef>
                <a:spcPts val="3300"/>
              </a:spcBef>
              <a:spcAft>
                <a:spcPts val="0"/>
              </a:spcAft>
              <a:buClr>
                <a:srgbClr val="747676"/>
              </a:buClr>
              <a:buSzPts val="1800"/>
              <a:buNone/>
              <a:defRPr/>
            </a:lvl4pPr>
            <a:lvl5pPr lvl="4" algn="l">
              <a:lnSpc>
                <a:spcPct val="100000"/>
              </a:lnSpc>
              <a:spcBef>
                <a:spcPts val="3300"/>
              </a:spcBef>
              <a:spcAft>
                <a:spcPts val="0"/>
              </a:spcAft>
              <a:buClr>
                <a:srgbClr val="747676"/>
              </a:buClr>
              <a:buSzPts val="1800"/>
              <a:buNone/>
              <a:defRPr/>
            </a:lvl5pPr>
            <a:lvl6pPr lvl="5" algn="l">
              <a:lnSpc>
                <a:spcPct val="100000"/>
              </a:lnSpc>
              <a:spcBef>
                <a:spcPts val="3300"/>
              </a:spcBef>
              <a:spcAft>
                <a:spcPts val="0"/>
              </a:spcAft>
              <a:buClr>
                <a:srgbClr val="747676"/>
              </a:buClr>
              <a:buSzPts val="1800"/>
              <a:buNone/>
              <a:defRPr/>
            </a:lvl6pPr>
            <a:lvl7pPr lvl="6" algn="l">
              <a:lnSpc>
                <a:spcPct val="100000"/>
              </a:lnSpc>
              <a:spcBef>
                <a:spcPts val="3300"/>
              </a:spcBef>
              <a:spcAft>
                <a:spcPts val="0"/>
              </a:spcAft>
              <a:buClr>
                <a:srgbClr val="747676"/>
              </a:buClr>
              <a:buSzPts val="1800"/>
              <a:buNone/>
              <a:defRPr/>
            </a:lvl7pPr>
            <a:lvl8pPr lvl="7" algn="l">
              <a:lnSpc>
                <a:spcPct val="100000"/>
              </a:lnSpc>
              <a:spcBef>
                <a:spcPts val="3300"/>
              </a:spcBef>
              <a:spcAft>
                <a:spcPts val="0"/>
              </a:spcAft>
              <a:buClr>
                <a:srgbClr val="747676"/>
              </a:buClr>
              <a:buSzPts val="1800"/>
              <a:buNone/>
              <a:defRPr/>
            </a:lvl8pPr>
            <a:lvl9pPr lvl="8" algn="l">
              <a:lnSpc>
                <a:spcPct val="100000"/>
              </a:lnSpc>
              <a:spcBef>
                <a:spcPts val="3300"/>
              </a:spcBef>
              <a:spcAft>
                <a:spcPts val="0"/>
              </a:spcAft>
              <a:buClr>
                <a:srgbClr val="747676"/>
              </a:buClr>
              <a:buSzPts val="1800"/>
              <a:buNone/>
              <a:defRPr/>
            </a:lvl9pPr>
          </a:lstStyle>
          <a:p>
            <a:endParaRPr/>
          </a:p>
        </p:txBody>
      </p:sp>
      <p:sp>
        <p:nvSpPr>
          <p:cNvPr id="44" name="Google Shape;44;p19"/>
          <p:cNvSpPr txBox="1">
            <a:spLocks noGrp="1"/>
          </p:cNvSpPr>
          <p:nvPr>
            <p:ph type="body" idx="1"/>
          </p:nvPr>
        </p:nvSpPr>
        <p:spPr>
          <a:xfrm>
            <a:off x="13208000" y="2540000"/>
            <a:ext cx="10160000" cy="10160000"/>
          </a:xfrm>
          <a:prstGeom prst="rect">
            <a:avLst/>
          </a:prstGeom>
          <a:noFill/>
          <a:ln>
            <a:noFill/>
          </a:ln>
        </p:spPr>
        <p:txBody>
          <a:bodyPr spcFirstLastPara="1" wrap="square" lIns="50800" tIns="50800" rIns="50800" bIns="50800" anchor="t" anchorCtr="0">
            <a:normAutofit/>
          </a:bodyPr>
          <a:lstStyle>
            <a:lvl1pPr marL="457200" lvl="0" indent="-419100" algn="l">
              <a:lnSpc>
                <a:spcPct val="100000"/>
              </a:lnSpc>
              <a:spcBef>
                <a:spcPts val="2500"/>
              </a:spcBef>
              <a:spcAft>
                <a:spcPts val="0"/>
              </a:spcAft>
              <a:buClr>
                <a:srgbClr val="5C5C5C"/>
              </a:buClr>
              <a:buSzPts val="3000"/>
              <a:buChar char="●"/>
              <a:defRPr sz="4000"/>
            </a:lvl1pPr>
            <a:lvl2pPr marL="914400" lvl="1" indent="-419100" algn="l">
              <a:lnSpc>
                <a:spcPct val="100000"/>
              </a:lnSpc>
              <a:spcBef>
                <a:spcPts val="2500"/>
              </a:spcBef>
              <a:spcAft>
                <a:spcPts val="0"/>
              </a:spcAft>
              <a:buClr>
                <a:srgbClr val="5C5C5C"/>
              </a:buClr>
              <a:buSzPts val="3000"/>
              <a:buChar char="●"/>
              <a:defRPr sz="4000"/>
            </a:lvl2pPr>
            <a:lvl3pPr marL="1371600" lvl="2" indent="-419100" algn="l">
              <a:lnSpc>
                <a:spcPct val="100000"/>
              </a:lnSpc>
              <a:spcBef>
                <a:spcPts val="2500"/>
              </a:spcBef>
              <a:spcAft>
                <a:spcPts val="0"/>
              </a:spcAft>
              <a:buClr>
                <a:srgbClr val="5C5C5C"/>
              </a:buClr>
              <a:buSzPts val="3000"/>
              <a:buChar char="●"/>
              <a:defRPr sz="4000"/>
            </a:lvl3pPr>
            <a:lvl4pPr marL="1828800" lvl="3" indent="-419100" algn="l">
              <a:lnSpc>
                <a:spcPct val="100000"/>
              </a:lnSpc>
              <a:spcBef>
                <a:spcPts val="2500"/>
              </a:spcBef>
              <a:spcAft>
                <a:spcPts val="0"/>
              </a:spcAft>
              <a:buClr>
                <a:srgbClr val="5C5C5C"/>
              </a:buClr>
              <a:buSzPts val="3000"/>
              <a:buChar char="●"/>
              <a:defRPr sz="4000"/>
            </a:lvl4pPr>
            <a:lvl5pPr marL="2286000" lvl="4" indent="-419100" algn="l">
              <a:lnSpc>
                <a:spcPct val="100000"/>
              </a:lnSpc>
              <a:spcBef>
                <a:spcPts val="2500"/>
              </a:spcBef>
              <a:spcAft>
                <a:spcPts val="0"/>
              </a:spcAft>
              <a:buClr>
                <a:srgbClr val="5C5C5C"/>
              </a:buClr>
              <a:buSzPts val="3000"/>
              <a:buChar char="●"/>
              <a:defRPr sz="4000"/>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sp>
        <p:nvSpPr>
          <p:cNvPr id="45" name="Google Shape;45;p19"/>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1pPr>
            <a:lvl2pPr marL="0" lvl="1"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2pPr>
            <a:lvl3pPr marL="0" lvl="2"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3pPr>
            <a:lvl4pPr marL="0" lvl="3"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4pPr>
            <a:lvl5pPr marL="0" lvl="4"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5pPr>
            <a:lvl6pPr marL="0" lvl="5"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6pPr>
            <a:lvl7pPr marL="0" lvl="6"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7pPr>
            <a:lvl8pPr marL="0" lvl="7"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8pPr>
            <a:lvl9pPr marL="0" lvl="8"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Пункты">
  <p:cSld name="Пункты">
    <p:spTree>
      <p:nvGrpSpPr>
        <p:cNvPr id="1" name="Shape 46"/>
        <p:cNvGrpSpPr/>
        <p:nvPr/>
      </p:nvGrpSpPr>
      <p:grpSpPr>
        <a:xfrm>
          <a:off x="0" y="0"/>
          <a:ext cx="0" cy="0"/>
          <a:chOff x="0" y="0"/>
          <a:chExt cx="0" cy="0"/>
        </a:xfrm>
      </p:grpSpPr>
      <p:sp>
        <p:nvSpPr>
          <p:cNvPr id="47" name="Google Shape;47;p20"/>
          <p:cNvSpPr txBox="1">
            <a:spLocks noGrp="1"/>
          </p:cNvSpPr>
          <p:nvPr>
            <p:ph type="body" idx="1"/>
          </p:nvPr>
        </p:nvSpPr>
        <p:spPr>
          <a:xfrm>
            <a:off x="1016000" y="2540000"/>
            <a:ext cx="22352001" cy="10160000"/>
          </a:xfrm>
          <a:prstGeom prst="rect">
            <a:avLst/>
          </a:prstGeom>
          <a:noFill/>
          <a:ln>
            <a:noFill/>
          </a:ln>
        </p:spPr>
        <p:txBody>
          <a:bodyPr spcFirstLastPara="1" wrap="square" lIns="50800" tIns="50800" rIns="50800" bIns="50800" anchor="t" anchorCtr="0">
            <a:normAutofit/>
          </a:bodyPr>
          <a:lstStyle>
            <a:lvl1pPr marL="457200" lvl="0" indent="-314325" algn="l">
              <a:lnSpc>
                <a:spcPct val="100000"/>
              </a:lnSpc>
              <a:spcBef>
                <a:spcPts val="2500"/>
              </a:spcBef>
              <a:spcAft>
                <a:spcPts val="0"/>
              </a:spcAft>
              <a:buClr>
                <a:srgbClr val="5C5C5C"/>
              </a:buClr>
              <a:buSzPts val="1350"/>
              <a:buChar char="●"/>
              <a:defRPr/>
            </a:lvl1pPr>
            <a:lvl2pPr marL="914400" lvl="1" indent="-314325" algn="l">
              <a:lnSpc>
                <a:spcPct val="100000"/>
              </a:lnSpc>
              <a:spcBef>
                <a:spcPts val="2500"/>
              </a:spcBef>
              <a:spcAft>
                <a:spcPts val="0"/>
              </a:spcAft>
              <a:buClr>
                <a:srgbClr val="5C5C5C"/>
              </a:buClr>
              <a:buSzPts val="1350"/>
              <a:buChar char="●"/>
              <a:defRPr/>
            </a:lvl2pPr>
            <a:lvl3pPr marL="1371600" lvl="2" indent="-314325" algn="l">
              <a:lnSpc>
                <a:spcPct val="100000"/>
              </a:lnSpc>
              <a:spcBef>
                <a:spcPts val="2500"/>
              </a:spcBef>
              <a:spcAft>
                <a:spcPts val="0"/>
              </a:spcAft>
              <a:buClr>
                <a:srgbClr val="5C5C5C"/>
              </a:buClr>
              <a:buSzPts val="1350"/>
              <a:buChar char="●"/>
              <a:defRPr/>
            </a:lvl3pPr>
            <a:lvl4pPr marL="1828800" lvl="3" indent="-314325" algn="l">
              <a:lnSpc>
                <a:spcPct val="100000"/>
              </a:lnSpc>
              <a:spcBef>
                <a:spcPts val="2500"/>
              </a:spcBef>
              <a:spcAft>
                <a:spcPts val="0"/>
              </a:spcAft>
              <a:buClr>
                <a:srgbClr val="5C5C5C"/>
              </a:buClr>
              <a:buSzPts val="1350"/>
              <a:buChar char="●"/>
              <a:defRPr/>
            </a:lvl4pPr>
            <a:lvl5pPr marL="2286000" lvl="4" indent="-314325" algn="l">
              <a:lnSpc>
                <a:spcPct val="100000"/>
              </a:lnSpc>
              <a:spcBef>
                <a:spcPts val="2500"/>
              </a:spcBef>
              <a:spcAft>
                <a:spcPts val="0"/>
              </a:spcAft>
              <a:buClr>
                <a:srgbClr val="5C5C5C"/>
              </a:buClr>
              <a:buSzPts val="1350"/>
              <a:buChar char="●"/>
              <a:defRPr/>
            </a:lvl5pPr>
            <a:lvl6pPr marL="2743200" lvl="5" indent="-314325" algn="l">
              <a:lnSpc>
                <a:spcPct val="100000"/>
              </a:lnSpc>
              <a:spcBef>
                <a:spcPts val="2500"/>
              </a:spcBef>
              <a:spcAft>
                <a:spcPts val="0"/>
              </a:spcAft>
              <a:buClr>
                <a:srgbClr val="5C5C5C"/>
              </a:buClr>
              <a:buSzPts val="1350"/>
              <a:buChar char="●"/>
              <a:defRPr/>
            </a:lvl6pPr>
            <a:lvl7pPr marL="3200400" lvl="6" indent="-314325" algn="l">
              <a:lnSpc>
                <a:spcPct val="100000"/>
              </a:lnSpc>
              <a:spcBef>
                <a:spcPts val="2500"/>
              </a:spcBef>
              <a:spcAft>
                <a:spcPts val="0"/>
              </a:spcAft>
              <a:buClr>
                <a:srgbClr val="5C5C5C"/>
              </a:buClr>
              <a:buSzPts val="1350"/>
              <a:buChar char="●"/>
              <a:defRPr/>
            </a:lvl7pPr>
            <a:lvl8pPr marL="3657600" lvl="7" indent="-314325" algn="l">
              <a:lnSpc>
                <a:spcPct val="100000"/>
              </a:lnSpc>
              <a:spcBef>
                <a:spcPts val="2500"/>
              </a:spcBef>
              <a:spcAft>
                <a:spcPts val="0"/>
              </a:spcAft>
              <a:buClr>
                <a:srgbClr val="5C5C5C"/>
              </a:buClr>
              <a:buSzPts val="1350"/>
              <a:buChar char="●"/>
              <a:defRPr/>
            </a:lvl8pPr>
            <a:lvl9pPr marL="4114800" lvl="8" indent="-314325" algn="l">
              <a:lnSpc>
                <a:spcPct val="100000"/>
              </a:lnSpc>
              <a:spcBef>
                <a:spcPts val="2500"/>
              </a:spcBef>
              <a:spcAft>
                <a:spcPts val="0"/>
              </a:spcAft>
              <a:buClr>
                <a:srgbClr val="5C5C5C"/>
              </a:buClr>
              <a:buSzPts val="1350"/>
              <a:buChar char="●"/>
              <a:defRPr/>
            </a:lvl9pPr>
          </a:lstStyle>
          <a:p>
            <a:endParaRPr/>
          </a:p>
        </p:txBody>
      </p:sp>
      <p:sp>
        <p:nvSpPr>
          <p:cNvPr id="48" name="Google Shape;48;p20"/>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lvl="0"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1pPr>
            <a:lvl2pPr marL="0" lvl="1"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2pPr>
            <a:lvl3pPr marL="0" lvl="2"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3pPr>
            <a:lvl4pPr marL="0" lvl="3"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4pPr>
            <a:lvl5pPr marL="0" lvl="4"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5pPr>
            <a:lvl6pPr marL="0" lvl="5"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6pPr>
            <a:lvl7pPr marL="0" lvl="6"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7pPr>
            <a:lvl8pPr marL="0" lvl="7"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8pPr>
            <a:lvl9pPr marL="0" lvl="8" indent="0" algn="r">
              <a:lnSpc>
                <a:spcPct val="100000"/>
              </a:lnSpc>
              <a:spcBef>
                <a:spcPts val="0"/>
              </a:spcBef>
              <a:spcAft>
                <a:spcPts val="0"/>
              </a:spcAft>
              <a:buClr>
                <a:srgbClr val="747676"/>
              </a:buClr>
              <a:buSzPts val="2500"/>
              <a:buFont typeface="Arial"/>
              <a:buNone/>
              <a:defRPr sz="2500" i="0">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Google Shape;6;p11"/>
          <p:cNvCxnSpPr/>
          <p:nvPr/>
        </p:nvCxnSpPr>
        <p:spPr>
          <a:xfrm>
            <a:off x="1016000" y="2222499"/>
            <a:ext cx="22352001" cy="7"/>
          </a:xfrm>
          <a:prstGeom prst="straightConnector1">
            <a:avLst/>
          </a:prstGeom>
          <a:noFill/>
          <a:ln w="38100" cap="rnd" cmpd="sng">
            <a:solidFill>
              <a:srgbClr val="747676"/>
            </a:solidFill>
            <a:prstDash val="dashDot"/>
            <a:round/>
            <a:headEnd type="none" w="sm" len="sm"/>
            <a:tailEnd type="none" w="sm" len="sm"/>
          </a:ln>
        </p:spPr>
      </p:cxnSp>
      <p:sp>
        <p:nvSpPr>
          <p:cNvPr id="7" name="Google Shape;7;p11"/>
          <p:cNvSpPr txBox="1">
            <a:spLocks noGrp="1"/>
          </p:cNvSpPr>
          <p:nvPr>
            <p:ph type="title"/>
          </p:nvPr>
        </p:nvSpPr>
        <p:spPr>
          <a:xfrm>
            <a:off x="1016000" y="1016000"/>
            <a:ext cx="22352001" cy="1016000"/>
          </a:xfrm>
          <a:prstGeom prst="rect">
            <a:avLst/>
          </a:prstGeom>
          <a:noFill/>
          <a:ln>
            <a:noFill/>
          </a:ln>
        </p:spPr>
        <p:txBody>
          <a:bodyPr spcFirstLastPara="1" wrap="square" lIns="50800" tIns="50800" rIns="50800" bIns="50800" anchor="t" anchorCtr="0">
            <a:normAutofit/>
          </a:bodyPr>
          <a:lstStyle>
            <a:lvl1pPr marR="0" lvl="0"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1pPr>
            <a:lvl2pPr marR="0" lvl="1"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2pPr>
            <a:lvl3pPr marR="0" lvl="2"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3pPr>
            <a:lvl4pPr marR="0" lvl="3"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4pPr>
            <a:lvl5pPr marR="0" lvl="4"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5pPr>
            <a:lvl6pPr marR="0" lvl="5"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6pPr>
            <a:lvl7pPr marR="0" lvl="6"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7pPr>
            <a:lvl8pPr marR="0" lvl="7"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8pPr>
            <a:lvl9pPr marR="0" lvl="8"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1016000" y="2540000"/>
            <a:ext cx="22352001" cy="10160000"/>
          </a:xfrm>
          <a:prstGeom prst="rect">
            <a:avLst/>
          </a:prstGeom>
          <a:noFill/>
          <a:ln>
            <a:noFill/>
          </a:ln>
        </p:spPr>
        <p:txBody>
          <a:bodyPr spcFirstLastPara="1" wrap="square" lIns="50800" tIns="50800" rIns="50800" bIns="50800" anchor="t" anchorCtr="0">
            <a:normAutofit/>
          </a:bodyPr>
          <a:lstStyle>
            <a:lvl1pPr marL="457200" marR="0" lvl="0" indent="-44291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1pPr>
            <a:lvl2pPr marL="914400" marR="0" lvl="1" indent="-44291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2pPr>
            <a:lvl3pPr marL="1371600" marR="0" lvl="2" indent="-44291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3pPr>
            <a:lvl4pPr marL="1828800" marR="0" lvl="3" indent="-44291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4pPr>
            <a:lvl5pPr marL="2286000" marR="0" lvl="4" indent="-44291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5pPr>
            <a:lvl6pPr marL="2743200" marR="0" lvl="5" indent="-44291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6pPr>
            <a:lvl7pPr marL="3200400" marR="0" lvl="6" indent="-44291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7pPr>
            <a:lvl8pPr marL="3657600" marR="0" lvl="7" indent="-44291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8pPr>
            <a:lvl9pPr marL="4114800" marR="0" lvl="8" indent="-442912" algn="l" rtl="0">
              <a:lnSpc>
                <a:spcPct val="100000"/>
              </a:lnSpc>
              <a:spcBef>
                <a:spcPts val="2500"/>
              </a:spcBef>
              <a:spcAft>
                <a:spcPts val="0"/>
              </a:spcAft>
              <a:buClr>
                <a:srgbClr val="5C5C5C"/>
              </a:buClr>
              <a:buSzPts val="3375"/>
              <a:buFont typeface="Arial"/>
              <a:buChar char="●"/>
              <a:defRPr sz="4500" b="0" i="0" u="none" strike="noStrike" cap="none">
                <a:solidFill>
                  <a:srgbClr val="5C5C5C"/>
                </a:solidFill>
                <a:latin typeface="Arial"/>
                <a:ea typeface="Arial"/>
                <a:cs typeface="Arial"/>
                <a:sym typeface="Arial"/>
              </a:defRPr>
            </a:lvl9pPr>
          </a:lstStyle>
          <a:p>
            <a:endParaRPr/>
          </a:p>
        </p:txBody>
      </p:sp>
      <p:sp>
        <p:nvSpPr>
          <p:cNvPr id="9" name="Google Shape;9;p11"/>
          <p:cNvSpPr txBox="1">
            <a:spLocks noGrp="1"/>
          </p:cNvSpPr>
          <p:nvPr>
            <p:ph type="sldNum" idx="12"/>
          </p:nvPr>
        </p:nvSpPr>
        <p:spPr>
          <a:xfrm>
            <a:off x="22948900" y="12928600"/>
            <a:ext cx="419088" cy="469900"/>
          </a:xfrm>
          <a:prstGeom prst="rect">
            <a:avLst/>
          </a:prstGeom>
          <a:noFill/>
          <a:ln>
            <a:noFill/>
          </a:ln>
        </p:spPr>
        <p:txBody>
          <a:bodyPr spcFirstLastPara="1" wrap="square" lIns="50800" tIns="50800" rIns="50800" bIns="50800" anchor="t" anchorCtr="0">
            <a:spAutoFit/>
          </a:bodyPr>
          <a:lstStyle>
            <a:lvl1pPr marL="0" marR="0" lvl="0" indent="0" algn="r" rtl="0">
              <a:lnSpc>
                <a:spcPct val="100000"/>
              </a:lnSpc>
              <a:spcBef>
                <a:spcPts val="0"/>
              </a:spcBef>
              <a:spcAft>
                <a:spcPts val="0"/>
              </a:spcAft>
              <a:buClr>
                <a:srgbClr val="747676"/>
              </a:buClr>
              <a:buSzPts val="2500"/>
              <a:buFont typeface="Arial"/>
              <a:buNone/>
              <a:defRPr sz="2500" b="0" i="0" u="none" strike="noStrike" cap="none">
                <a:solidFill>
                  <a:srgbClr val="747676"/>
                </a:solidFill>
                <a:latin typeface="Arial"/>
                <a:ea typeface="Arial"/>
                <a:cs typeface="Arial"/>
                <a:sym typeface="Arial"/>
              </a:defRPr>
            </a:lvl1pPr>
            <a:lvl2pPr marL="0" marR="0" lvl="1" indent="0" algn="r" rtl="0">
              <a:lnSpc>
                <a:spcPct val="100000"/>
              </a:lnSpc>
              <a:spcBef>
                <a:spcPts val="0"/>
              </a:spcBef>
              <a:spcAft>
                <a:spcPts val="0"/>
              </a:spcAft>
              <a:buClr>
                <a:srgbClr val="747676"/>
              </a:buClr>
              <a:buSzPts val="2500"/>
              <a:buFont typeface="Arial"/>
              <a:buNone/>
              <a:defRPr sz="2500" b="0" i="0" u="none" strike="noStrike" cap="none">
                <a:solidFill>
                  <a:srgbClr val="747676"/>
                </a:solidFill>
                <a:latin typeface="Arial"/>
                <a:ea typeface="Arial"/>
                <a:cs typeface="Arial"/>
                <a:sym typeface="Arial"/>
              </a:defRPr>
            </a:lvl2pPr>
            <a:lvl3pPr marL="0" marR="0" lvl="2" indent="0" algn="r" rtl="0">
              <a:lnSpc>
                <a:spcPct val="100000"/>
              </a:lnSpc>
              <a:spcBef>
                <a:spcPts val="0"/>
              </a:spcBef>
              <a:spcAft>
                <a:spcPts val="0"/>
              </a:spcAft>
              <a:buClr>
                <a:srgbClr val="747676"/>
              </a:buClr>
              <a:buSzPts val="2500"/>
              <a:buFont typeface="Arial"/>
              <a:buNone/>
              <a:defRPr sz="2500" b="0" i="0" u="none" strike="noStrike" cap="none">
                <a:solidFill>
                  <a:srgbClr val="747676"/>
                </a:solidFill>
                <a:latin typeface="Arial"/>
                <a:ea typeface="Arial"/>
                <a:cs typeface="Arial"/>
                <a:sym typeface="Arial"/>
              </a:defRPr>
            </a:lvl3pPr>
            <a:lvl4pPr marL="0" marR="0" lvl="3" indent="0" algn="r" rtl="0">
              <a:lnSpc>
                <a:spcPct val="100000"/>
              </a:lnSpc>
              <a:spcBef>
                <a:spcPts val="0"/>
              </a:spcBef>
              <a:spcAft>
                <a:spcPts val="0"/>
              </a:spcAft>
              <a:buClr>
                <a:srgbClr val="747676"/>
              </a:buClr>
              <a:buSzPts val="2500"/>
              <a:buFont typeface="Arial"/>
              <a:buNone/>
              <a:defRPr sz="2500" b="0" i="0" u="none" strike="noStrike" cap="none">
                <a:solidFill>
                  <a:srgbClr val="747676"/>
                </a:solidFill>
                <a:latin typeface="Arial"/>
                <a:ea typeface="Arial"/>
                <a:cs typeface="Arial"/>
                <a:sym typeface="Arial"/>
              </a:defRPr>
            </a:lvl4pPr>
            <a:lvl5pPr marL="0" marR="0" lvl="4" indent="0" algn="r" rtl="0">
              <a:lnSpc>
                <a:spcPct val="100000"/>
              </a:lnSpc>
              <a:spcBef>
                <a:spcPts val="0"/>
              </a:spcBef>
              <a:spcAft>
                <a:spcPts val="0"/>
              </a:spcAft>
              <a:buClr>
                <a:srgbClr val="747676"/>
              </a:buClr>
              <a:buSzPts val="2500"/>
              <a:buFont typeface="Arial"/>
              <a:buNone/>
              <a:defRPr sz="2500" b="0" i="0" u="none" strike="noStrike" cap="none">
                <a:solidFill>
                  <a:srgbClr val="747676"/>
                </a:solidFill>
                <a:latin typeface="Arial"/>
                <a:ea typeface="Arial"/>
                <a:cs typeface="Arial"/>
                <a:sym typeface="Arial"/>
              </a:defRPr>
            </a:lvl5pPr>
            <a:lvl6pPr marL="0" marR="0" lvl="5" indent="0" algn="r" rtl="0">
              <a:lnSpc>
                <a:spcPct val="100000"/>
              </a:lnSpc>
              <a:spcBef>
                <a:spcPts val="0"/>
              </a:spcBef>
              <a:spcAft>
                <a:spcPts val="0"/>
              </a:spcAft>
              <a:buClr>
                <a:srgbClr val="747676"/>
              </a:buClr>
              <a:buSzPts val="2500"/>
              <a:buFont typeface="Arial"/>
              <a:buNone/>
              <a:defRPr sz="2500" b="0" i="0" u="none" strike="noStrike" cap="none">
                <a:solidFill>
                  <a:srgbClr val="747676"/>
                </a:solidFill>
                <a:latin typeface="Arial"/>
                <a:ea typeface="Arial"/>
                <a:cs typeface="Arial"/>
                <a:sym typeface="Arial"/>
              </a:defRPr>
            </a:lvl6pPr>
            <a:lvl7pPr marL="0" marR="0" lvl="6" indent="0" algn="r" rtl="0">
              <a:lnSpc>
                <a:spcPct val="100000"/>
              </a:lnSpc>
              <a:spcBef>
                <a:spcPts val="0"/>
              </a:spcBef>
              <a:spcAft>
                <a:spcPts val="0"/>
              </a:spcAft>
              <a:buClr>
                <a:srgbClr val="747676"/>
              </a:buClr>
              <a:buSzPts val="2500"/>
              <a:buFont typeface="Arial"/>
              <a:buNone/>
              <a:defRPr sz="2500" b="0" i="0" u="none" strike="noStrike" cap="none">
                <a:solidFill>
                  <a:srgbClr val="747676"/>
                </a:solidFill>
                <a:latin typeface="Arial"/>
                <a:ea typeface="Arial"/>
                <a:cs typeface="Arial"/>
                <a:sym typeface="Arial"/>
              </a:defRPr>
            </a:lvl7pPr>
            <a:lvl8pPr marL="0" marR="0" lvl="7" indent="0" algn="r" rtl="0">
              <a:lnSpc>
                <a:spcPct val="100000"/>
              </a:lnSpc>
              <a:spcBef>
                <a:spcPts val="0"/>
              </a:spcBef>
              <a:spcAft>
                <a:spcPts val="0"/>
              </a:spcAft>
              <a:buClr>
                <a:srgbClr val="747676"/>
              </a:buClr>
              <a:buSzPts val="2500"/>
              <a:buFont typeface="Arial"/>
              <a:buNone/>
              <a:defRPr sz="2500" b="0" i="0" u="none" strike="noStrike" cap="none">
                <a:solidFill>
                  <a:srgbClr val="747676"/>
                </a:solidFill>
                <a:latin typeface="Arial"/>
                <a:ea typeface="Arial"/>
                <a:cs typeface="Arial"/>
                <a:sym typeface="Arial"/>
              </a:defRPr>
            </a:lvl8pPr>
            <a:lvl9pPr marL="0" marR="0" lvl="8" indent="0" algn="r" rtl="0">
              <a:lnSpc>
                <a:spcPct val="100000"/>
              </a:lnSpc>
              <a:spcBef>
                <a:spcPts val="0"/>
              </a:spcBef>
              <a:spcAft>
                <a:spcPts val="0"/>
              </a:spcAft>
              <a:buClr>
                <a:srgbClr val="747676"/>
              </a:buClr>
              <a:buSzPts val="2500"/>
              <a:buFont typeface="Arial"/>
              <a:buNone/>
              <a:defRPr sz="2500" b="0" i="0" u="none" strike="noStrike" cap="none">
                <a:solidFill>
                  <a:srgbClr val="74767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about.gitlab.com/topics/version-contro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nitialcommit.com/blog/Technical-Guide-VCS-Internals" TargetMode="External"/><Relationship Id="rId5" Type="http://schemas.openxmlformats.org/officeDocument/2006/relationships/hyperlink" Target="https://azure.microsoft.com/en-us/blog/introducing-azure-devops/" TargetMode="External"/><Relationship Id="rId4" Type="http://schemas.openxmlformats.org/officeDocument/2006/relationships/hyperlink" Target="https://git-scm.com/book/en/v2/Getting-Started-What-is-Gi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p:nvPr/>
        </p:nvSpPr>
        <p:spPr>
          <a:xfrm>
            <a:off x="-2900" y="5789"/>
            <a:ext cx="24389800" cy="13717122"/>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68" name="Google Shape;68;p1"/>
          <p:cNvSpPr txBox="1">
            <a:spLocks noGrp="1"/>
          </p:cNvSpPr>
          <p:nvPr>
            <p:ph type="body" idx="1"/>
          </p:nvPr>
        </p:nvSpPr>
        <p:spPr>
          <a:xfrm>
            <a:off x="-1" y="-200"/>
            <a:ext cx="15240003" cy="13716401"/>
          </a:xfrm>
          <a:prstGeom prst="rect">
            <a:avLst/>
          </a:prstGeom>
          <a:solidFill>
            <a:srgbClr val="D3EBFE"/>
          </a:solid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5C5C5C"/>
              </a:buClr>
              <a:buSzPts val="3500"/>
              <a:buNone/>
            </a:pPr>
            <a:r>
              <a:rPr lang="en-US" sz="3500" dirty="0"/>
              <a:t> </a:t>
            </a:r>
            <a:endParaRPr sz="3500" dirty="0">
              <a:latin typeface="Arial"/>
              <a:ea typeface="Arial"/>
              <a:cs typeface="Arial"/>
              <a:sym typeface="Arial"/>
            </a:endParaRPr>
          </a:p>
        </p:txBody>
      </p:sp>
      <p:sp>
        <p:nvSpPr>
          <p:cNvPr id="69" name="Google Shape;69;p1"/>
          <p:cNvSpPr txBox="1">
            <a:spLocks noGrp="1"/>
          </p:cNvSpPr>
          <p:nvPr>
            <p:ph type="title"/>
          </p:nvPr>
        </p:nvSpPr>
        <p:spPr>
          <a:xfrm>
            <a:off x="1014450" y="3982400"/>
            <a:ext cx="11551500" cy="4552200"/>
          </a:xfrm>
          <a:prstGeom prst="rect">
            <a:avLst/>
          </a:prstGeom>
          <a:noFill/>
          <a:ln>
            <a:noFill/>
          </a:ln>
        </p:spPr>
        <p:txBody>
          <a:bodyPr spcFirstLastPara="1" wrap="square" lIns="50800" tIns="50800" rIns="50800" bIns="50800" anchor="t" anchorCtr="0">
            <a:normAutofit/>
          </a:bodyPr>
          <a:lstStyle/>
          <a:p>
            <a:pPr lvl="0" algn="ctr"/>
            <a:r>
              <a:rPr lang="en-US" sz="6300" dirty="0" smtClean="0">
                <a:solidFill>
                  <a:srgbClr val="000000"/>
                </a:solidFill>
                <a:latin typeface="Times New Roman" panose="02020603050405020304" pitchFamily="18" charset="0"/>
                <a:ea typeface="Arial"/>
                <a:cs typeface="Times New Roman" panose="02020603050405020304" pitchFamily="18" charset="0"/>
                <a:sym typeface="Arial"/>
              </a:rPr>
              <a:t>Version </a:t>
            </a:r>
            <a:r>
              <a:rPr lang="en-US" sz="6300" dirty="0">
                <a:solidFill>
                  <a:srgbClr val="000000"/>
                </a:solidFill>
                <a:latin typeface="Times New Roman" panose="02020603050405020304" pitchFamily="18" charset="0"/>
                <a:ea typeface="Arial"/>
                <a:cs typeface="Times New Roman" panose="02020603050405020304" pitchFamily="18" charset="0"/>
                <a:sym typeface="Arial"/>
              </a:rPr>
              <a:t>control </a:t>
            </a:r>
            <a:r>
              <a:rPr lang="en-US" sz="6300" dirty="0" smtClean="0">
                <a:solidFill>
                  <a:srgbClr val="000000"/>
                </a:solidFill>
                <a:latin typeface="Times New Roman" panose="02020603050405020304" pitchFamily="18" charset="0"/>
                <a:ea typeface="Arial"/>
                <a:cs typeface="Times New Roman" panose="02020603050405020304" pitchFamily="18" charset="0"/>
                <a:sym typeface="Arial"/>
              </a:rPr>
              <a:t>system</a:t>
            </a:r>
            <a:br>
              <a:rPr lang="en-US" sz="6300" dirty="0" smtClean="0">
                <a:solidFill>
                  <a:srgbClr val="000000"/>
                </a:solidFill>
                <a:latin typeface="Times New Roman" panose="02020603050405020304" pitchFamily="18" charset="0"/>
                <a:ea typeface="Arial"/>
                <a:cs typeface="Times New Roman" panose="02020603050405020304" pitchFamily="18" charset="0"/>
                <a:sym typeface="Arial"/>
              </a:rPr>
            </a:br>
            <a:r>
              <a:rPr lang="en-US" sz="6300" dirty="0" smtClean="0">
                <a:solidFill>
                  <a:srgbClr val="000000"/>
                </a:solidFill>
                <a:latin typeface="Times New Roman" panose="02020603050405020304" pitchFamily="18" charset="0"/>
                <a:ea typeface="Arial"/>
                <a:cs typeface="Times New Roman" panose="02020603050405020304" pitchFamily="18" charset="0"/>
                <a:sym typeface="Arial"/>
              </a:rPr>
              <a:t>Azure Devops, </a:t>
            </a:r>
            <a:r>
              <a:rPr lang="en-US" sz="6300" dirty="0">
                <a:solidFill>
                  <a:srgbClr val="000000"/>
                </a:solidFill>
                <a:latin typeface="Times New Roman" panose="02020603050405020304" pitchFamily="18" charset="0"/>
                <a:ea typeface="Arial"/>
                <a:cs typeface="Times New Roman" panose="02020603050405020304" pitchFamily="18" charset="0"/>
                <a:sym typeface="Arial"/>
              </a:rPr>
              <a:t>Git</a:t>
            </a:r>
            <a:endParaRPr sz="6300" dirty="0">
              <a:latin typeface="Times New Roman" panose="02020603050405020304" pitchFamily="18" charset="0"/>
              <a:cs typeface="Times New Roman" panose="02020603050405020304" pitchFamily="18" charset="0"/>
            </a:endParaRPr>
          </a:p>
        </p:txBody>
      </p:sp>
      <p:sp>
        <p:nvSpPr>
          <p:cNvPr id="70" name="Google Shape;70;p1"/>
          <p:cNvSpPr txBox="1"/>
          <p:nvPr/>
        </p:nvSpPr>
        <p:spPr>
          <a:xfrm>
            <a:off x="1014450" y="8619222"/>
            <a:ext cx="11551500" cy="711300"/>
          </a:xfrm>
          <a:prstGeom prst="rect">
            <a:avLst/>
          </a:prstGeom>
          <a:noFill/>
          <a:ln>
            <a:noFill/>
          </a:ln>
        </p:spPr>
        <p:txBody>
          <a:bodyPr spcFirstLastPara="1" wrap="square" lIns="50800" tIns="50800" rIns="50800" bIns="50800" anchor="t" anchorCtr="0">
            <a:spAutoFit/>
          </a:bodyPr>
          <a:lstStyle/>
          <a:p>
            <a:pPr lvl="0" algn="ctr">
              <a:buClr>
                <a:srgbClr val="1D2D3F"/>
              </a:buClr>
              <a:buSzPts val="4000"/>
            </a:pPr>
            <a:r>
              <a:rPr lang="en-US" sz="4000" dirty="0" err="1" smtClean="0">
                <a:solidFill>
                  <a:srgbClr val="1D2D3F"/>
                </a:solidFill>
                <a:latin typeface="Helvetica Neue"/>
                <a:ea typeface="Helvetica Neue"/>
                <a:cs typeface="Helvetica Neue"/>
                <a:sym typeface="Helvetica Neue"/>
              </a:rPr>
              <a:t>Siarhei</a:t>
            </a:r>
            <a:r>
              <a:rPr lang="en-US" sz="4000" dirty="0" smtClean="0">
                <a:solidFill>
                  <a:srgbClr val="1D2D3F"/>
                </a:solidFill>
                <a:latin typeface="Helvetica Neue"/>
                <a:ea typeface="Helvetica Neue"/>
                <a:cs typeface="Helvetica Neue"/>
                <a:sym typeface="Helvetica Neue"/>
              </a:rPr>
              <a:t> </a:t>
            </a:r>
            <a:r>
              <a:rPr lang="en-US" sz="4000" dirty="0" err="1" smtClean="0">
                <a:solidFill>
                  <a:srgbClr val="1D2D3F"/>
                </a:solidFill>
                <a:latin typeface="Helvetica Neue"/>
                <a:ea typeface="Helvetica Neue"/>
                <a:cs typeface="Helvetica Neue"/>
                <a:sym typeface="Helvetica Neue"/>
              </a:rPr>
              <a:t>Tsikhan</a:t>
            </a:r>
            <a:endParaRPr dirty="0"/>
          </a:p>
        </p:txBody>
      </p:sp>
      <p:pic>
        <p:nvPicPr>
          <p:cNvPr id="71" name="Google Shape;71;p1"/>
          <p:cNvPicPr preferRelativeResize="0"/>
          <p:nvPr/>
        </p:nvPicPr>
        <p:blipFill>
          <a:blip r:embed="rId3">
            <a:alphaModFix/>
          </a:blip>
          <a:stretch>
            <a:fillRect/>
          </a:stretch>
        </p:blipFill>
        <p:spPr>
          <a:xfrm>
            <a:off x="14249300" y="1717425"/>
            <a:ext cx="10638600" cy="10638600"/>
          </a:xfrm>
          <a:prstGeom prst="rect">
            <a:avLst/>
          </a:prstGeom>
          <a:noFill/>
          <a:ln>
            <a:noFill/>
          </a:ln>
        </p:spPr>
      </p:pic>
      <p:sp>
        <p:nvSpPr>
          <p:cNvPr id="11" name="Google Shape;70;p1"/>
          <p:cNvSpPr txBox="1"/>
          <p:nvPr/>
        </p:nvSpPr>
        <p:spPr>
          <a:xfrm>
            <a:off x="1014450" y="10246236"/>
            <a:ext cx="11551500" cy="711300"/>
          </a:xfrm>
          <a:prstGeom prst="rect">
            <a:avLst/>
          </a:prstGeom>
          <a:noFill/>
          <a:ln>
            <a:noFill/>
          </a:ln>
        </p:spPr>
        <p:txBody>
          <a:bodyPr spcFirstLastPara="1" wrap="square" lIns="50800" tIns="50800" rIns="50800" bIns="50800" anchor="t" anchorCtr="0">
            <a:spAutoFit/>
          </a:bodyPr>
          <a:lstStyle/>
          <a:p>
            <a:pPr lvl="0" algn="ctr">
              <a:buClr>
                <a:srgbClr val="1D2D3F"/>
              </a:buClr>
              <a:buSzPts val="4000"/>
            </a:pPr>
            <a:r>
              <a:rPr lang="en-US" sz="4000" dirty="0" smtClean="0">
                <a:solidFill>
                  <a:srgbClr val="1D2D3F"/>
                </a:solidFill>
                <a:latin typeface="Helvetica Neue"/>
                <a:ea typeface="Helvetica Neue"/>
                <a:cs typeface="Helvetica Neue"/>
                <a:sym typeface="Helvetica Neue"/>
              </a:rPr>
              <a:t>14 </a:t>
            </a:r>
            <a:r>
              <a:rPr lang="en-US" sz="4000" dirty="0" err="1">
                <a:solidFill>
                  <a:srgbClr val="1D2D3F"/>
                </a:solidFill>
                <a:latin typeface="Helvetica Neue"/>
                <a:ea typeface="Helvetica Neue"/>
                <a:cs typeface="Helvetica Neue"/>
                <a:sym typeface="Helvetica Neue"/>
              </a:rPr>
              <a:t>d</a:t>
            </a:r>
            <a:r>
              <a:rPr lang="en-US" sz="4000" dirty="0" err="1" smtClean="0">
                <a:solidFill>
                  <a:srgbClr val="1D2D3F"/>
                </a:solidFill>
                <a:latin typeface="Helvetica Neue"/>
                <a:ea typeface="Helvetica Neue"/>
                <a:cs typeface="Helvetica Neue"/>
                <a:sym typeface="Helvetica Neue"/>
              </a:rPr>
              <a:t>ecember</a:t>
            </a:r>
            <a:r>
              <a:rPr lang="en-US" sz="4000" dirty="0" smtClean="0">
                <a:solidFill>
                  <a:srgbClr val="1D2D3F"/>
                </a:solidFill>
                <a:latin typeface="Helvetica Neue"/>
                <a:ea typeface="Helvetica Neue"/>
                <a:cs typeface="Helvetica Neue"/>
                <a:sym typeface="Helvetica Neue"/>
              </a:rPr>
              <a:t> 2021</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8" y="696090"/>
            <a:ext cx="13268091" cy="11101464"/>
          </a:xfrm>
          <a:prstGeom prst="roundRect">
            <a:avLst>
              <a:gd name="adj" fmla="val 3387"/>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2" name="Google Shape;92;p4"/>
          <p:cNvSpPr txBox="1">
            <a:spLocks noGrp="1"/>
          </p:cNvSpPr>
          <p:nvPr>
            <p:ph type="title" idx="4294967295"/>
          </p:nvPr>
        </p:nvSpPr>
        <p:spPr>
          <a:xfrm>
            <a:off x="1462734" y="1070524"/>
            <a:ext cx="10962348" cy="1246280"/>
          </a:xfrm>
          <a:prstGeom prst="rect">
            <a:avLst/>
          </a:prstGeom>
          <a:noFill/>
          <a:ln>
            <a:noFill/>
          </a:ln>
        </p:spPr>
        <p:txBody>
          <a:bodyPr spcFirstLastPara="1" wrap="square" lIns="50800" tIns="50800" rIns="50800" bIns="50800" anchor="t" anchorCtr="0">
            <a:normAutofit/>
          </a:bodyPr>
          <a:lstStyle/>
          <a:p>
            <a:pPr lvl="0" algn="ctr">
              <a:spcBef>
                <a:spcPts val="0"/>
              </a:spcBef>
              <a:buClr>
                <a:srgbClr val="1D2D3F"/>
              </a:buClr>
              <a:buSzPts val="7000"/>
            </a:pPr>
            <a:r>
              <a:rPr lang="en-US" sz="6300" b="1" dirty="0">
                <a:solidFill>
                  <a:srgbClr val="1D2D3F"/>
                </a:solidFill>
                <a:latin typeface="Times New Roman"/>
                <a:ea typeface="Times New Roman"/>
                <a:cs typeface="Times New Roman"/>
                <a:sym typeface="Times New Roman"/>
              </a:rPr>
              <a:t>G</a:t>
            </a:r>
            <a:r>
              <a:rPr lang="en-US" sz="6300" b="1" dirty="0" smtClean="0">
                <a:solidFill>
                  <a:srgbClr val="1D2D3F"/>
                </a:solidFill>
                <a:latin typeface="Times New Roman"/>
                <a:ea typeface="Times New Roman"/>
                <a:cs typeface="Times New Roman"/>
                <a:sym typeface="Times New Roman"/>
              </a:rPr>
              <a:t>it </a:t>
            </a:r>
            <a:r>
              <a:rPr lang="en-US" sz="6300" b="1" dirty="0">
                <a:solidFill>
                  <a:srgbClr val="1D2D3F"/>
                </a:solidFill>
                <a:latin typeface="Times New Roman"/>
                <a:ea typeface="Times New Roman"/>
                <a:cs typeface="Times New Roman"/>
                <a:sym typeface="Times New Roman"/>
              </a:rPr>
              <a:t>in production</a:t>
            </a:r>
            <a:endParaRPr sz="6300" dirty="0"/>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33116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pic>
        <p:nvPicPr>
          <p:cNvPr id="10" name="Picture 4">
            <a:extLst>
              <a:ext uri="{FF2B5EF4-FFF2-40B4-BE49-F238E27FC236}">
                <a16:creationId xmlns="" xmlns:a16="http://schemas.microsoft.com/office/drawing/2014/main" id="{B6DB1981-8DB6-4E0C-8D69-0C168530E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815" y="2406907"/>
            <a:ext cx="11800513" cy="887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066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p:nvPr/>
        </p:nvSpPr>
        <p:spPr>
          <a:xfrm>
            <a:off x="-4155555" y="-1909464"/>
            <a:ext cx="7576812" cy="7576812"/>
          </a:xfrm>
          <a:prstGeom prst="ellipse">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18" name="Google Shape;118;p5"/>
          <p:cNvSpPr/>
          <p:nvPr/>
        </p:nvSpPr>
        <p:spPr>
          <a:xfrm>
            <a:off x="6856239" y="-3819635"/>
            <a:ext cx="20930265" cy="20930265"/>
          </a:xfrm>
          <a:prstGeom prst="ellipse">
            <a:avLst/>
          </a:prstGeom>
          <a:solidFill>
            <a:srgbClr val="D4EBF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19" name="Google Shape;119;p5"/>
          <p:cNvSpPr/>
          <p:nvPr/>
        </p:nvSpPr>
        <p:spPr>
          <a:xfrm>
            <a:off x="1607541" y="1454099"/>
            <a:ext cx="13184224" cy="10917195"/>
          </a:xfrm>
          <a:prstGeom prst="roundRect">
            <a:avLst>
              <a:gd name="adj" fmla="val 3578"/>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21" name="Google Shape;121;p5"/>
          <p:cNvSpPr/>
          <p:nvPr/>
        </p:nvSpPr>
        <p:spPr>
          <a:xfrm rot="8869727">
            <a:off x="-119310" y="10330526"/>
            <a:ext cx="1369350" cy="1369349"/>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22" name="Google Shape;122;p5"/>
          <p:cNvSpPr/>
          <p:nvPr/>
        </p:nvSpPr>
        <p:spPr>
          <a:xfrm rot="3835140">
            <a:off x="4132117" y="11907785"/>
            <a:ext cx="1204573" cy="1145616"/>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pic>
        <p:nvPicPr>
          <p:cNvPr id="123" name="Google Shape;123;p5"/>
          <p:cNvPicPr preferRelativeResize="0"/>
          <p:nvPr/>
        </p:nvPicPr>
        <p:blipFill>
          <a:blip r:embed="rId3">
            <a:alphaModFix/>
          </a:blip>
          <a:stretch>
            <a:fillRect/>
          </a:stretch>
        </p:blipFill>
        <p:spPr>
          <a:xfrm>
            <a:off x="14332648" y="3854850"/>
            <a:ext cx="9116225" cy="9116225"/>
          </a:xfrm>
          <a:prstGeom prst="rect">
            <a:avLst/>
          </a:prstGeom>
          <a:noFill/>
          <a:ln>
            <a:noFill/>
          </a:ln>
        </p:spPr>
      </p:pic>
      <p:sp>
        <p:nvSpPr>
          <p:cNvPr id="124" name="Google Shape;124;p5"/>
          <p:cNvSpPr/>
          <p:nvPr/>
        </p:nvSpPr>
        <p:spPr>
          <a:xfrm>
            <a:off x="17853497" y="644597"/>
            <a:ext cx="1036500" cy="1036500"/>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25" name="Google Shape;125;p5"/>
          <p:cNvSpPr/>
          <p:nvPr/>
        </p:nvSpPr>
        <p:spPr>
          <a:xfrm>
            <a:off x="23546941" y="3526715"/>
            <a:ext cx="983772" cy="983772"/>
          </a:xfrm>
          <a:custGeom>
            <a:avLst/>
            <a:gdLst/>
            <a:ahLst/>
            <a:cxnLst/>
            <a:rect l="l" t="t" r="r" b="b"/>
            <a:pathLst>
              <a:path w="21600" h="21600" extrusionOk="0">
                <a:moveTo>
                  <a:pt x="0" y="10800"/>
                </a:moveTo>
                <a:lnTo>
                  <a:pt x="10800" y="21600"/>
                </a:lnTo>
                <a:lnTo>
                  <a:pt x="21600" y="10800"/>
                </a:lnTo>
                <a:lnTo>
                  <a:pt x="10800" y="0"/>
                </a:lnTo>
                <a:close/>
              </a:path>
            </a:pathLst>
          </a:custGeom>
          <a:noFill/>
          <a:ln w="127000" cap="flat" cmpd="sng">
            <a:solidFill>
              <a:srgbClr val="56C795"/>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20" name="Google Shape;92;p4"/>
          <p:cNvSpPr txBox="1">
            <a:spLocks/>
          </p:cNvSpPr>
          <p:nvPr/>
        </p:nvSpPr>
        <p:spPr>
          <a:xfrm>
            <a:off x="1769557" y="1867267"/>
            <a:ext cx="12122204" cy="1246280"/>
          </a:xfrm>
          <a:prstGeom prst="rect">
            <a:avLst/>
          </a:prstGeom>
          <a:noFill/>
          <a:ln>
            <a:noFill/>
          </a:ln>
        </p:spPr>
        <p:txBody>
          <a:bodyPr spcFirstLastPara="1" wrap="square" lIns="50800" tIns="50800" rIns="50800" bIns="50800" anchor="t" anchorCtr="0">
            <a:noAutofit/>
          </a:bodyPr>
          <a:lstStyle>
            <a:defPPr marR="0" lvl="0" algn="l" rtl="0">
              <a:lnSpc>
                <a:spcPct val="100000"/>
              </a:lnSpc>
              <a:spcBef>
                <a:spcPts val="0"/>
              </a:spcBef>
              <a:spcAft>
                <a:spcPts val="0"/>
              </a:spcAft>
            </a:defPPr>
            <a:lvl1pPr marR="0" lvl="0"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1pPr>
            <a:lvl2pPr marR="0" lvl="1"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2pPr>
            <a:lvl3pPr marR="0" lvl="2"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3pPr>
            <a:lvl4pPr marR="0" lvl="3"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4pPr>
            <a:lvl5pPr marR="0" lvl="4"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5pPr>
            <a:lvl6pPr marR="0" lvl="5"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6pPr>
            <a:lvl7pPr marR="0" lvl="6"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7pPr>
            <a:lvl8pPr marR="0" lvl="7"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8pPr>
            <a:lvl9pPr marR="0" lvl="8"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9pPr>
          </a:lstStyle>
          <a:p>
            <a:pPr algn="ctr">
              <a:spcBef>
                <a:spcPts val="0"/>
              </a:spcBef>
              <a:buClr>
                <a:srgbClr val="1D2D3F"/>
              </a:buClr>
              <a:buSzPts val="7000"/>
            </a:pPr>
            <a:r>
              <a:rPr lang="en-US" sz="6300" b="1" dirty="0" smtClean="0">
                <a:solidFill>
                  <a:srgbClr val="1D2D3F"/>
                </a:solidFill>
                <a:latin typeface="Times New Roman"/>
                <a:cs typeface="Times New Roman"/>
                <a:sym typeface="Times New Roman"/>
              </a:rPr>
              <a:t>Theory </a:t>
            </a:r>
            <a:r>
              <a:rPr lang="en-US" sz="6300" b="1" dirty="0">
                <a:solidFill>
                  <a:srgbClr val="1D2D3F"/>
                </a:solidFill>
                <a:latin typeface="Times New Roman"/>
                <a:cs typeface="Times New Roman"/>
                <a:sym typeface="Times New Roman"/>
              </a:rPr>
              <a:t>of </a:t>
            </a:r>
            <a:r>
              <a:rPr lang="en-US" sz="6300" b="1" dirty="0" smtClean="0">
                <a:solidFill>
                  <a:srgbClr val="1D2D3F"/>
                </a:solidFill>
                <a:latin typeface="Times New Roman"/>
                <a:cs typeface="Times New Roman"/>
                <a:sym typeface="Times New Roman"/>
              </a:rPr>
              <a:t>Git</a:t>
            </a:r>
            <a:endParaRPr lang="en-US" sz="6300" dirty="0"/>
          </a:p>
        </p:txBody>
      </p:sp>
      <p:pic>
        <p:nvPicPr>
          <p:cNvPr id="21" name="Picture 2">
            <a:extLst>
              <a:ext uri="{FF2B5EF4-FFF2-40B4-BE49-F238E27FC236}">
                <a16:creationId xmlns="" xmlns:a16="http://schemas.microsoft.com/office/drawing/2014/main" id="{80C57F21-E668-4AE3-92F6-CC1DD9F5E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557" y="3526715"/>
            <a:ext cx="12996870" cy="6191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7" y="412376"/>
            <a:ext cx="13187507" cy="13303624"/>
          </a:xfrm>
          <a:prstGeom prst="roundRect">
            <a:avLst>
              <a:gd name="adj" fmla="val 3387"/>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8" name="Google Shape;98;p4"/>
          <p:cNvSpPr/>
          <p:nvPr/>
        </p:nvSpPr>
        <p:spPr>
          <a:xfrm>
            <a:off x="14391680" y="5952564"/>
            <a:ext cx="9260722" cy="6006353"/>
          </a:xfrm>
          <a:prstGeom prst="roundRect">
            <a:avLst>
              <a:gd name="adj" fmla="val 11025"/>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33116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6073" y="6722914"/>
            <a:ext cx="8483754" cy="4040620"/>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4012" y="1715653"/>
            <a:ext cx="9374599" cy="11830936"/>
          </a:xfrm>
          <a:prstGeom prst="rect">
            <a:avLst/>
          </a:prstGeom>
        </p:spPr>
      </p:pic>
      <p:sp>
        <p:nvSpPr>
          <p:cNvPr id="13" name="Google Shape;92;p4"/>
          <p:cNvSpPr txBox="1">
            <a:spLocks/>
          </p:cNvSpPr>
          <p:nvPr/>
        </p:nvSpPr>
        <p:spPr>
          <a:xfrm>
            <a:off x="1761331" y="560842"/>
            <a:ext cx="10962348" cy="1246280"/>
          </a:xfrm>
          <a:prstGeom prst="rect">
            <a:avLst/>
          </a:prstGeom>
          <a:noFill/>
          <a:ln>
            <a:noFill/>
          </a:ln>
        </p:spPr>
        <p:txBody>
          <a:bodyPr spcFirstLastPara="1" wrap="square" lIns="50800" tIns="50800" rIns="50800" bIns="50800" anchor="t" anchorCtr="0">
            <a:normAutofit fontScale="90000"/>
          </a:bodyPr>
          <a:lstStyle>
            <a:defPPr marR="0" lvl="0" algn="l" rtl="0">
              <a:lnSpc>
                <a:spcPct val="100000"/>
              </a:lnSpc>
              <a:spcBef>
                <a:spcPts val="0"/>
              </a:spcBef>
              <a:spcAft>
                <a:spcPts val="0"/>
              </a:spcAft>
            </a:defPPr>
            <a:lvl1pPr marR="0" lvl="0"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1pPr>
            <a:lvl2pPr marR="0" lvl="1"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2pPr>
            <a:lvl3pPr marR="0" lvl="2"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3pPr>
            <a:lvl4pPr marR="0" lvl="3"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4pPr>
            <a:lvl5pPr marR="0" lvl="4"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5pPr>
            <a:lvl6pPr marR="0" lvl="5"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6pPr>
            <a:lvl7pPr marR="0" lvl="6"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7pPr>
            <a:lvl8pPr marR="0" lvl="7"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8pPr>
            <a:lvl9pPr marR="0" lvl="8"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9pPr>
          </a:lstStyle>
          <a:p>
            <a:pPr algn="ctr">
              <a:spcBef>
                <a:spcPts val="0"/>
              </a:spcBef>
              <a:buClr>
                <a:srgbClr val="1D2D3F"/>
              </a:buClr>
              <a:buSzPts val="7000"/>
            </a:pPr>
            <a:r>
              <a:rPr lang="en-US" sz="7000" b="1" dirty="0">
                <a:solidFill>
                  <a:srgbClr val="1D2D3F"/>
                </a:solidFill>
                <a:latin typeface="Times New Roman"/>
                <a:cs typeface="Times New Roman"/>
                <a:sym typeface="Times New Roman"/>
              </a:rPr>
              <a:t>Components of Azure Devops</a:t>
            </a:r>
            <a:endParaRPr lang="en-US" dirty="0"/>
          </a:p>
        </p:txBody>
      </p:sp>
    </p:spTree>
    <p:extLst>
      <p:ext uri="{BB962C8B-B14F-4D97-AF65-F5344CB8AC3E}">
        <p14:creationId xmlns:p14="http://schemas.microsoft.com/office/powerpoint/2010/main" val="1693206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7" y="696090"/>
            <a:ext cx="20156168" cy="10509792"/>
          </a:xfrm>
          <a:prstGeom prst="roundRect">
            <a:avLst>
              <a:gd name="adj" fmla="val 3387"/>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2" name="Google Shape;92;p4"/>
          <p:cNvSpPr txBox="1">
            <a:spLocks noGrp="1"/>
          </p:cNvSpPr>
          <p:nvPr>
            <p:ph type="title" idx="4294967295"/>
          </p:nvPr>
        </p:nvSpPr>
        <p:spPr>
          <a:xfrm>
            <a:off x="5240258" y="1250122"/>
            <a:ext cx="9774706" cy="1246280"/>
          </a:xfrm>
          <a:prstGeom prst="rect">
            <a:avLst/>
          </a:prstGeom>
          <a:noFill/>
          <a:ln>
            <a:noFill/>
          </a:ln>
        </p:spPr>
        <p:txBody>
          <a:bodyPr spcFirstLastPara="1" wrap="square" lIns="50800" tIns="50800" rIns="50800" bIns="50800" anchor="t" anchorCtr="0">
            <a:normAutofit/>
          </a:bodyPr>
          <a:lstStyle/>
          <a:p>
            <a:pPr lvl="0" algn="ctr">
              <a:spcBef>
                <a:spcPts val="0"/>
              </a:spcBef>
              <a:buClr>
                <a:srgbClr val="1D2D3F"/>
              </a:buClr>
              <a:buSzPts val="7000"/>
            </a:pPr>
            <a:r>
              <a:rPr lang="en-US" sz="6300" b="1" dirty="0" smtClean="0">
                <a:solidFill>
                  <a:srgbClr val="1D2D3F"/>
                </a:solidFill>
                <a:latin typeface="Times New Roman"/>
                <a:cs typeface="Times New Roman"/>
                <a:sym typeface="Times New Roman"/>
              </a:rPr>
              <a:t>References</a:t>
            </a:r>
            <a:endParaRPr sz="6300" dirty="0"/>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13737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 name="Google Shape;120;p5"/>
          <p:cNvSpPr txBox="1"/>
          <p:nvPr/>
        </p:nvSpPr>
        <p:spPr>
          <a:xfrm>
            <a:off x="1528937" y="2465345"/>
            <a:ext cx="8626200" cy="339580"/>
          </a:xfrm>
          <a:prstGeom prst="rect">
            <a:avLst/>
          </a:prstGeom>
          <a:noFill/>
          <a:ln>
            <a:noFill/>
          </a:ln>
        </p:spPr>
        <p:txBody>
          <a:bodyPr spcFirstLastPara="1" wrap="square" lIns="50800" tIns="50800" rIns="50800" bIns="50800" anchor="t" anchorCtr="0">
            <a:spAutoFit/>
          </a:bodyPr>
          <a:lstStyle/>
          <a:p>
            <a:pPr marL="0" marR="0" lvl="0" indent="0" algn="l" rtl="0">
              <a:lnSpc>
                <a:spcPct val="110000"/>
              </a:lnSpc>
              <a:spcBef>
                <a:spcPts val="0"/>
              </a:spcBef>
              <a:spcAft>
                <a:spcPts val="0"/>
              </a:spcAft>
              <a:buClr>
                <a:srgbClr val="000000"/>
              </a:buClr>
              <a:buSzPts val="3000"/>
              <a:buFont typeface="Helvetica Neue"/>
              <a:buNone/>
            </a:pPr>
            <a:r>
              <a:rPr lang="en-US" dirty="0" smtClean="0"/>
              <a:t>	</a:t>
            </a:r>
            <a:endParaRPr dirty="0"/>
          </a:p>
        </p:txBody>
      </p:sp>
      <p:sp>
        <p:nvSpPr>
          <p:cNvPr id="11" name="Google Shape;120;p5"/>
          <p:cNvSpPr txBox="1"/>
          <p:nvPr/>
        </p:nvSpPr>
        <p:spPr>
          <a:xfrm>
            <a:off x="1004047" y="2757889"/>
            <a:ext cx="19453411" cy="7550785"/>
          </a:xfrm>
          <a:prstGeom prst="rect">
            <a:avLst/>
          </a:prstGeom>
          <a:noFill/>
          <a:ln>
            <a:noFill/>
          </a:ln>
        </p:spPr>
        <p:txBody>
          <a:bodyPr spcFirstLastPara="1" wrap="square" lIns="50800" tIns="50800" rIns="50800" bIns="50800" anchor="t" anchorCtr="0">
            <a:spAutoFit/>
          </a:bodyPr>
          <a:lstStyle/>
          <a:p>
            <a:pPr marL="457200" lvl="0" indent="-457200">
              <a:lnSpc>
                <a:spcPct val="110000"/>
              </a:lnSpc>
              <a:buSzPts val="3000"/>
              <a:buFont typeface="Arial" panose="020B0604020202020204" pitchFamily="34" charset="0"/>
              <a:buChar char="•"/>
            </a:pPr>
            <a:r>
              <a:rPr lang="en-US" sz="3600" dirty="0">
                <a:solidFill>
                  <a:schemeClr val="tx2">
                    <a:lumMod val="50000"/>
                  </a:schemeClr>
                </a:solidFill>
                <a:latin typeface="Helvetica Neue"/>
                <a:ea typeface="Helvetica Neue"/>
                <a:cs typeface="Helvetica Neue"/>
                <a:sym typeface="Helvetica Neue"/>
              </a:rPr>
              <a:t>[1] What is version control? </a:t>
            </a:r>
            <a:endParaRPr lang="en-US" sz="3600" dirty="0" smtClean="0">
              <a:solidFill>
                <a:schemeClr val="tx2">
                  <a:lumMod val="50000"/>
                </a:schemeClr>
              </a:solidFill>
              <a:latin typeface="Helvetica Neue"/>
              <a:ea typeface="Helvetica Neue"/>
              <a:cs typeface="Helvetica Neue"/>
              <a:sym typeface="Helvetica Neue"/>
            </a:endParaRPr>
          </a:p>
          <a:p>
            <a:pPr lvl="0">
              <a:lnSpc>
                <a:spcPct val="110000"/>
              </a:lnSpc>
              <a:buSzPts val="3000"/>
            </a:pPr>
            <a:r>
              <a:rPr lang="en-US" sz="3600" dirty="0">
                <a:solidFill>
                  <a:schemeClr val="tx2">
                    <a:lumMod val="50000"/>
                  </a:schemeClr>
                </a:solidFill>
                <a:latin typeface="Helvetica Neue"/>
                <a:ea typeface="Helvetica Neue"/>
                <a:cs typeface="Helvetica Neue"/>
                <a:sym typeface="Helvetica Neue"/>
                <a:hlinkClick r:id="rId3"/>
              </a:rPr>
              <a:t> </a:t>
            </a:r>
            <a:r>
              <a:rPr lang="en-US" sz="3600" dirty="0" smtClean="0">
                <a:solidFill>
                  <a:schemeClr val="tx2">
                    <a:lumMod val="50000"/>
                  </a:schemeClr>
                </a:solidFill>
                <a:latin typeface="Helvetica Neue"/>
                <a:ea typeface="Helvetica Neue"/>
                <a:cs typeface="Helvetica Neue"/>
                <a:sym typeface="Helvetica Neue"/>
                <a:hlinkClick r:id="rId3"/>
              </a:rPr>
              <a:t>   https</a:t>
            </a:r>
            <a:r>
              <a:rPr lang="en-US" sz="3600" dirty="0">
                <a:solidFill>
                  <a:schemeClr val="tx2">
                    <a:lumMod val="50000"/>
                  </a:schemeClr>
                </a:solidFill>
                <a:latin typeface="Helvetica Neue"/>
                <a:ea typeface="Helvetica Neue"/>
                <a:cs typeface="Helvetica Neue"/>
                <a:sym typeface="Helvetica Neue"/>
                <a:hlinkClick r:id="rId3"/>
              </a:rPr>
              <a:t>://</a:t>
            </a:r>
            <a:r>
              <a:rPr lang="en-US" sz="3600" dirty="0" smtClean="0">
                <a:solidFill>
                  <a:schemeClr val="tx2">
                    <a:lumMod val="50000"/>
                  </a:schemeClr>
                </a:solidFill>
                <a:latin typeface="Helvetica Neue"/>
                <a:ea typeface="Helvetica Neue"/>
                <a:cs typeface="Helvetica Neue"/>
                <a:sym typeface="Helvetica Neue"/>
                <a:hlinkClick r:id="rId3"/>
              </a:rPr>
              <a:t>about.gitlab.com/topics/version-control/</a:t>
            </a:r>
            <a:r>
              <a:rPr lang="en-US" sz="3600" dirty="0" smtClean="0">
                <a:solidFill>
                  <a:schemeClr val="tx2">
                    <a:lumMod val="50000"/>
                  </a:schemeClr>
                </a:solidFill>
                <a:latin typeface="Helvetica Neue"/>
                <a:ea typeface="Helvetica Neue"/>
                <a:cs typeface="Helvetica Neue"/>
                <a:sym typeface="Helvetica Neue"/>
              </a:rPr>
              <a:t>.</a:t>
            </a:r>
          </a:p>
          <a:p>
            <a:pPr marL="457200" lvl="0" indent="-457200">
              <a:lnSpc>
                <a:spcPct val="110000"/>
              </a:lnSpc>
              <a:buSzPts val="3000"/>
              <a:buFont typeface="Arial" panose="020B0604020202020204" pitchFamily="34" charset="0"/>
              <a:buChar char="•"/>
            </a:pPr>
            <a:endParaRPr lang="en-US" sz="3600" dirty="0">
              <a:solidFill>
                <a:schemeClr val="tx2">
                  <a:lumMod val="50000"/>
                </a:schemeClr>
              </a:solidFill>
              <a:latin typeface="Helvetica Neue"/>
              <a:ea typeface="Helvetica Neue"/>
              <a:cs typeface="Helvetica Neue"/>
              <a:sym typeface="Helvetica Neue"/>
            </a:endParaRPr>
          </a:p>
          <a:p>
            <a:pPr marL="457200" lvl="0" indent="-457200">
              <a:lnSpc>
                <a:spcPct val="110000"/>
              </a:lnSpc>
              <a:buSzPts val="3000"/>
              <a:buFont typeface="Arial" panose="020B0604020202020204" pitchFamily="34" charset="0"/>
              <a:buChar char="•"/>
            </a:pPr>
            <a:r>
              <a:rPr lang="en-US" sz="3600" dirty="0">
                <a:solidFill>
                  <a:schemeClr val="tx2">
                    <a:lumMod val="50000"/>
                  </a:schemeClr>
                </a:solidFill>
                <a:latin typeface="Helvetica Neue"/>
                <a:ea typeface="Helvetica Neue"/>
                <a:cs typeface="Helvetica Neue"/>
                <a:sym typeface="Helvetica Neue"/>
              </a:rPr>
              <a:t>[2] Scott Chacon and Ben Straub. Getting started - what is </a:t>
            </a:r>
            <a:r>
              <a:rPr lang="en-US" sz="3600" dirty="0" err="1">
                <a:solidFill>
                  <a:schemeClr val="tx2">
                    <a:lumMod val="50000"/>
                  </a:schemeClr>
                </a:solidFill>
                <a:latin typeface="Helvetica Neue"/>
                <a:ea typeface="Helvetica Neue"/>
                <a:cs typeface="Helvetica Neue"/>
                <a:sym typeface="Helvetica Neue"/>
              </a:rPr>
              <a:t>git</a:t>
            </a:r>
            <a:r>
              <a:rPr lang="en-US" sz="3600" dirty="0">
                <a:solidFill>
                  <a:schemeClr val="tx2">
                    <a:lumMod val="50000"/>
                  </a:schemeClr>
                </a:solidFill>
                <a:latin typeface="Helvetica Neue"/>
                <a:ea typeface="Helvetica Neue"/>
                <a:cs typeface="Helvetica Neue"/>
                <a:sym typeface="Helvetica Neue"/>
              </a:rPr>
              <a:t>? </a:t>
            </a:r>
            <a:endParaRPr lang="en-US" sz="3600" dirty="0" smtClean="0">
              <a:solidFill>
                <a:schemeClr val="tx2">
                  <a:lumMod val="50000"/>
                </a:schemeClr>
              </a:solidFill>
              <a:latin typeface="Helvetica Neue"/>
              <a:ea typeface="Helvetica Neue"/>
              <a:cs typeface="Helvetica Neue"/>
              <a:sym typeface="Helvetica Neue"/>
            </a:endParaRPr>
          </a:p>
          <a:p>
            <a:pPr lvl="0">
              <a:lnSpc>
                <a:spcPct val="110000"/>
              </a:lnSpc>
              <a:buSzPts val="3000"/>
            </a:pPr>
            <a:r>
              <a:rPr lang="en-US" sz="3600" dirty="0">
                <a:solidFill>
                  <a:schemeClr val="tx2">
                    <a:lumMod val="50000"/>
                  </a:schemeClr>
                </a:solidFill>
                <a:latin typeface="Helvetica Neue"/>
                <a:ea typeface="Helvetica Neue"/>
                <a:cs typeface="Helvetica Neue"/>
                <a:sym typeface="Helvetica Neue"/>
                <a:hlinkClick r:id="rId4"/>
              </a:rPr>
              <a:t> </a:t>
            </a:r>
            <a:r>
              <a:rPr lang="en-US" sz="3600" dirty="0" smtClean="0">
                <a:solidFill>
                  <a:schemeClr val="tx2">
                    <a:lumMod val="50000"/>
                  </a:schemeClr>
                </a:solidFill>
                <a:latin typeface="Helvetica Neue"/>
                <a:ea typeface="Helvetica Neue"/>
                <a:cs typeface="Helvetica Neue"/>
                <a:sym typeface="Helvetica Neue"/>
                <a:hlinkClick r:id="rId4"/>
              </a:rPr>
              <a:t>   https://git-scm.com/book/en/v2/Getting-Started-What-is-Git%3F</a:t>
            </a:r>
            <a:r>
              <a:rPr lang="en-US" sz="3600" dirty="0" smtClean="0">
                <a:solidFill>
                  <a:schemeClr val="tx2">
                    <a:lumMod val="50000"/>
                  </a:schemeClr>
                </a:solidFill>
                <a:latin typeface="Helvetica Neue"/>
                <a:ea typeface="Helvetica Neue"/>
                <a:cs typeface="Helvetica Neue"/>
                <a:sym typeface="Helvetica Neue"/>
              </a:rPr>
              <a:t>.</a:t>
            </a:r>
          </a:p>
          <a:p>
            <a:pPr marL="457200" lvl="0" indent="-457200">
              <a:lnSpc>
                <a:spcPct val="110000"/>
              </a:lnSpc>
              <a:buSzPts val="3000"/>
              <a:buFont typeface="Arial" panose="020B0604020202020204" pitchFamily="34" charset="0"/>
              <a:buChar char="•"/>
            </a:pPr>
            <a:endParaRPr lang="en-US" sz="3600" dirty="0">
              <a:solidFill>
                <a:schemeClr val="tx2">
                  <a:lumMod val="50000"/>
                </a:schemeClr>
              </a:solidFill>
              <a:latin typeface="Helvetica Neue"/>
              <a:ea typeface="Helvetica Neue"/>
              <a:cs typeface="Helvetica Neue"/>
              <a:sym typeface="Helvetica Neue"/>
            </a:endParaRPr>
          </a:p>
          <a:p>
            <a:pPr marL="457200" lvl="0" indent="-457200">
              <a:lnSpc>
                <a:spcPct val="110000"/>
              </a:lnSpc>
              <a:buSzPts val="3000"/>
              <a:buFont typeface="Arial" panose="020B0604020202020204" pitchFamily="34" charset="0"/>
              <a:buChar char="•"/>
            </a:pPr>
            <a:r>
              <a:rPr lang="en-US" sz="3600" dirty="0">
                <a:solidFill>
                  <a:schemeClr val="tx2">
                    <a:lumMod val="50000"/>
                  </a:schemeClr>
                </a:solidFill>
                <a:latin typeface="Helvetica Neue"/>
                <a:ea typeface="Helvetica Neue"/>
                <a:cs typeface="Helvetica Neue"/>
                <a:sym typeface="Helvetica Neue"/>
              </a:rPr>
              <a:t>[3] Jamie Cool. Azure </a:t>
            </a:r>
            <a:r>
              <a:rPr lang="en-US" sz="3600" dirty="0" err="1" smtClean="0">
                <a:solidFill>
                  <a:schemeClr val="tx2">
                    <a:lumMod val="50000"/>
                  </a:schemeClr>
                </a:solidFill>
                <a:latin typeface="Helvetica Neue"/>
                <a:ea typeface="Helvetica Neue"/>
                <a:cs typeface="Helvetica Neue"/>
                <a:sym typeface="Helvetica Neue"/>
              </a:rPr>
              <a:t>devops</a:t>
            </a:r>
            <a:r>
              <a:rPr lang="en-US" sz="3600" dirty="0" smtClean="0">
                <a:solidFill>
                  <a:schemeClr val="tx2">
                    <a:lumMod val="50000"/>
                  </a:schemeClr>
                </a:solidFill>
                <a:latin typeface="Helvetica Neue"/>
                <a:ea typeface="Helvetica Neue"/>
                <a:cs typeface="Helvetica Neue"/>
                <a:sym typeface="Helvetica Neue"/>
              </a:rPr>
              <a:t>.</a:t>
            </a:r>
          </a:p>
          <a:p>
            <a:pPr lvl="0">
              <a:lnSpc>
                <a:spcPct val="110000"/>
              </a:lnSpc>
              <a:buSzPts val="3000"/>
            </a:pPr>
            <a:r>
              <a:rPr lang="en-US" sz="3600" dirty="0" smtClean="0">
                <a:solidFill>
                  <a:schemeClr val="tx2">
                    <a:lumMod val="50000"/>
                  </a:schemeClr>
                </a:solidFill>
                <a:latin typeface="Helvetica Neue"/>
                <a:ea typeface="Helvetica Neue"/>
                <a:cs typeface="Helvetica Neue"/>
                <a:sym typeface="Helvetica Neue"/>
                <a:hlinkClick r:id="rId5"/>
              </a:rPr>
              <a:t>    https</a:t>
            </a:r>
            <a:r>
              <a:rPr lang="en-US" sz="3600" dirty="0">
                <a:solidFill>
                  <a:schemeClr val="tx2">
                    <a:lumMod val="50000"/>
                  </a:schemeClr>
                </a:solidFill>
                <a:latin typeface="Helvetica Neue"/>
                <a:ea typeface="Helvetica Neue"/>
                <a:cs typeface="Helvetica Neue"/>
                <a:sym typeface="Helvetica Neue"/>
                <a:hlinkClick r:id="rId5"/>
              </a:rPr>
              <a:t>://</a:t>
            </a:r>
            <a:r>
              <a:rPr lang="en-US" sz="3600" dirty="0" smtClean="0">
                <a:solidFill>
                  <a:schemeClr val="tx2">
                    <a:lumMod val="50000"/>
                  </a:schemeClr>
                </a:solidFill>
                <a:latin typeface="Helvetica Neue"/>
                <a:ea typeface="Helvetica Neue"/>
                <a:cs typeface="Helvetica Neue"/>
                <a:sym typeface="Helvetica Neue"/>
                <a:hlinkClick r:id="rId5"/>
              </a:rPr>
              <a:t>azure.microsoft.com/en-us/blog/introducing-azure-devops/</a:t>
            </a:r>
            <a:r>
              <a:rPr lang="en-US" sz="3600" dirty="0" smtClean="0">
                <a:solidFill>
                  <a:schemeClr val="tx2">
                    <a:lumMod val="50000"/>
                  </a:schemeClr>
                </a:solidFill>
                <a:latin typeface="Helvetica Neue"/>
                <a:ea typeface="Helvetica Neue"/>
                <a:cs typeface="Helvetica Neue"/>
                <a:sym typeface="Helvetica Neue"/>
              </a:rPr>
              <a:t>.</a:t>
            </a:r>
          </a:p>
          <a:p>
            <a:pPr marL="457200" lvl="0" indent="-457200">
              <a:lnSpc>
                <a:spcPct val="110000"/>
              </a:lnSpc>
              <a:buSzPts val="3000"/>
              <a:buFont typeface="Arial" panose="020B0604020202020204" pitchFamily="34" charset="0"/>
              <a:buChar char="•"/>
            </a:pPr>
            <a:endParaRPr lang="en-US" sz="3600" dirty="0">
              <a:solidFill>
                <a:schemeClr val="tx2">
                  <a:lumMod val="50000"/>
                </a:schemeClr>
              </a:solidFill>
              <a:latin typeface="Helvetica Neue"/>
              <a:ea typeface="Helvetica Neue"/>
              <a:cs typeface="Helvetica Neue"/>
              <a:sym typeface="Helvetica Neue"/>
            </a:endParaRPr>
          </a:p>
          <a:p>
            <a:pPr marL="457200" lvl="0" indent="-457200">
              <a:lnSpc>
                <a:spcPct val="110000"/>
              </a:lnSpc>
              <a:buSzPts val="3000"/>
              <a:buFont typeface="Arial" panose="020B0604020202020204" pitchFamily="34" charset="0"/>
              <a:buChar char="•"/>
            </a:pPr>
            <a:r>
              <a:rPr lang="en-US" sz="3600" dirty="0">
                <a:solidFill>
                  <a:schemeClr val="tx2">
                    <a:lumMod val="50000"/>
                  </a:schemeClr>
                </a:solidFill>
                <a:latin typeface="Helvetica Neue"/>
                <a:ea typeface="Helvetica Neue"/>
                <a:cs typeface="Helvetica Neue"/>
                <a:sym typeface="Helvetica Neue"/>
              </a:rPr>
              <a:t>[4] Jacob </a:t>
            </a:r>
            <a:r>
              <a:rPr lang="en-US" sz="3600" dirty="0" err="1">
                <a:solidFill>
                  <a:schemeClr val="tx2">
                    <a:lumMod val="50000"/>
                  </a:schemeClr>
                </a:solidFill>
                <a:latin typeface="Helvetica Neue"/>
                <a:ea typeface="Helvetica Neue"/>
                <a:cs typeface="Helvetica Neue"/>
                <a:sym typeface="Helvetica Neue"/>
              </a:rPr>
              <a:t>Stopak</a:t>
            </a:r>
            <a:r>
              <a:rPr lang="en-US" sz="3600" dirty="0">
                <a:solidFill>
                  <a:schemeClr val="tx2">
                    <a:lumMod val="50000"/>
                  </a:schemeClr>
                </a:solidFill>
                <a:latin typeface="Helvetica Neue"/>
                <a:ea typeface="Helvetica Neue"/>
                <a:cs typeface="Helvetica Neue"/>
                <a:sym typeface="Helvetica Neue"/>
              </a:rPr>
              <a:t>. The evolution of version control </a:t>
            </a:r>
            <a:r>
              <a:rPr lang="en-US" sz="3600" dirty="0" smtClean="0">
                <a:solidFill>
                  <a:schemeClr val="tx2">
                    <a:lumMod val="50000"/>
                  </a:schemeClr>
                </a:solidFill>
                <a:latin typeface="Helvetica Neue"/>
                <a:ea typeface="Helvetica Neue"/>
                <a:cs typeface="Helvetica Neue"/>
                <a:sym typeface="Helvetica Neue"/>
              </a:rPr>
              <a:t>system. </a:t>
            </a:r>
            <a:r>
              <a:rPr lang="ru-RU" sz="3600" smtClean="0">
                <a:solidFill>
                  <a:schemeClr val="tx2">
                    <a:lumMod val="50000"/>
                  </a:schemeClr>
                </a:solidFill>
                <a:latin typeface="Helvetica Neue"/>
                <a:ea typeface="Helvetica Neue"/>
                <a:cs typeface="Helvetica Neue"/>
                <a:sym typeface="Helvetica Neue"/>
              </a:rPr>
              <a:t>  </a:t>
            </a:r>
            <a:r>
              <a:rPr lang="en-US" sz="3600" smtClean="0">
                <a:solidFill>
                  <a:schemeClr val="tx2">
                    <a:lumMod val="50000"/>
                  </a:schemeClr>
                </a:solidFill>
                <a:latin typeface="Helvetica Neue"/>
                <a:ea typeface="Helvetica Neue"/>
                <a:cs typeface="Helvetica Neue"/>
                <a:sym typeface="Helvetica Neue"/>
                <a:hlinkClick r:id="rId6"/>
              </a:rPr>
              <a:t>https</a:t>
            </a:r>
            <a:r>
              <a:rPr lang="en-US" sz="3600" dirty="0" smtClean="0">
                <a:solidFill>
                  <a:schemeClr val="tx2">
                    <a:lumMod val="50000"/>
                  </a:schemeClr>
                </a:solidFill>
                <a:latin typeface="Helvetica Neue"/>
                <a:ea typeface="Helvetica Neue"/>
                <a:cs typeface="Helvetica Neue"/>
                <a:sym typeface="Helvetica Neue"/>
                <a:hlinkClick r:id="rId6"/>
              </a:rPr>
              <a:t>://initialcommit.com/blog/Technical-Guide-VCS-Internals</a:t>
            </a:r>
            <a:r>
              <a:rPr lang="en-US" sz="3600" dirty="0" smtClean="0">
                <a:solidFill>
                  <a:schemeClr val="tx2">
                    <a:lumMod val="50000"/>
                  </a:schemeClr>
                </a:solidFill>
                <a:latin typeface="Helvetica Neue"/>
                <a:ea typeface="Helvetica Neue"/>
                <a:cs typeface="Helvetica Neue"/>
                <a:sym typeface="Helvetica Neue"/>
              </a:rPr>
              <a:t>.</a:t>
            </a:r>
          </a:p>
          <a:p>
            <a:pPr marL="457200" lvl="0" indent="-457200">
              <a:lnSpc>
                <a:spcPct val="110000"/>
              </a:lnSpc>
              <a:buSzPts val="3000"/>
              <a:buFont typeface="Arial" panose="020B0604020202020204" pitchFamily="34" charset="0"/>
              <a:buChar char="•"/>
            </a:pPr>
            <a:endParaRPr lang="en-US" sz="3000" dirty="0">
              <a:latin typeface="Helvetica Neue"/>
              <a:ea typeface="Helvetica Neue"/>
              <a:cs typeface="Helvetica Neue"/>
              <a:sym typeface="Helvetica Neue"/>
            </a:endParaRPr>
          </a:p>
          <a:p>
            <a:pPr marL="457200" lvl="0" indent="-457200">
              <a:lnSpc>
                <a:spcPct val="110000"/>
              </a:lnSpc>
              <a:buSzPts val="3000"/>
              <a:buFont typeface="Arial" panose="020B0604020202020204" pitchFamily="34" charset="0"/>
              <a:buChar char="•"/>
            </a:pPr>
            <a:endParaRPr dirty="0"/>
          </a:p>
        </p:txBody>
      </p:sp>
    </p:spTree>
    <p:extLst>
      <p:ext uri="{BB962C8B-B14F-4D97-AF65-F5344CB8AC3E}">
        <p14:creationId xmlns:p14="http://schemas.microsoft.com/office/powerpoint/2010/main" val="3916530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0"/>
          <p:cNvSpPr/>
          <p:nvPr/>
        </p:nvSpPr>
        <p:spPr>
          <a:xfrm>
            <a:off x="-2917028" y="-3921973"/>
            <a:ext cx="20930265" cy="20930265"/>
          </a:xfrm>
          <a:prstGeom prst="ellipse">
            <a:avLst/>
          </a:prstGeom>
          <a:solidFill>
            <a:srgbClr val="D4EBF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31" name="Google Shape;131;p10"/>
          <p:cNvSpPr txBox="1"/>
          <p:nvPr/>
        </p:nvSpPr>
        <p:spPr>
          <a:xfrm>
            <a:off x="2241280" y="6321956"/>
            <a:ext cx="13211084" cy="1072088"/>
          </a:xfrm>
          <a:prstGeom prst="rect">
            <a:avLst/>
          </a:prstGeom>
          <a:noFill/>
          <a:ln>
            <a:noFill/>
          </a:ln>
        </p:spPr>
        <p:txBody>
          <a:bodyPr spcFirstLastPara="1" wrap="square" lIns="50800" tIns="50800" rIns="50800" bIns="50800" anchor="ctr" anchorCtr="0">
            <a:spAutoFit/>
          </a:bodyPr>
          <a:lstStyle/>
          <a:p>
            <a:pPr lvl="0" algn="ctr">
              <a:buClr>
                <a:srgbClr val="1D2D3F"/>
              </a:buClr>
              <a:buSzPts val="7000"/>
            </a:pPr>
            <a:r>
              <a:rPr lang="en-US" sz="6300" b="1" dirty="0">
                <a:solidFill>
                  <a:srgbClr val="1D2D3F"/>
                </a:solidFill>
                <a:latin typeface="Times New Roman"/>
                <a:ea typeface="Times New Roman"/>
                <a:cs typeface="Times New Roman"/>
                <a:sym typeface="Times New Roman"/>
              </a:rPr>
              <a:t>Thank you for your attention!</a:t>
            </a:r>
            <a:endParaRPr sz="6300" dirty="0"/>
          </a:p>
        </p:txBody>
      </p:sp>
      <p:sp>
        <p:nvSpPr>
          <p:cNvPr id="132" name="Google Shape;132;p10"/>
          <p:cNvSpPr/>
          <p:nvPr/>
        </p:nvSpPr>
        <p:spPr>
          <a:xfrm rot="3236834">
            <a:off x="2947373" y="10672389"/>
            <a:ext cx="1270002" cy="1270002"/>
          </a:xfrm>
          <a:custGeom>
            <a:avLst/>
            <a:gdLst/>
            <a:ahLst/>
            <a:cxnLst/>
            <a:rect l="l" t="t" r="r" b="b"/>
            <a:pathLst>
              <a:path w="21600" h="21600" extrusionOk="0">
                <a:moveTo>
                  <a:pt x="0" y="0"/>
                </a:moveTo>
                <a:lnTo>
                  <a:pt x="0" y="21600"/>
                </a:lnTo>
                <a:lnTo>
                  <a:pt x="21600" y="21600"/>
                </a:lnTo>
                <a:close/>
              </a:path>
            </a:pathLst>
          </a:custGeom>
          <a:noFill/>
          <a:ln w="127000" cap="flat" cmpd="sng">
            <a:solidFill>
              <a:srgbClr val="FFFFFF"/>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33" name="Google Shape;133;p10"/>
          <p:cNvSpPr/>
          <p:nvPr/>
        </p:nvSpPr>
        <p:spPr>
          <a:xfrm rot="5125311">
            <a:off x="-403516" y="1695505"/>
            <a:ext cx="1763356" cy="1763356"/>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34" name="Google Shape;134;p10"/>
          <p:cNvSpPr/>
          <p:nvPr/>
        </p:nvSpPr>
        <p:spPr>
          <a:xfrm>
            <a:off x="22480341" y="1010165"/>
            <a:ext cx="983796" cy="983796"/>
          </a:xfrm>
          <a:custGeom>
            <a:avLst/>
            <a:gdLst/>
            <a:ahLst/>
            <a:cxnLst/>
            <a:rect l="l" t="t" r="r" b="b"/>
            <a:pathLst>
              <a:path w="21600" h="21600" extrusionOk="0">
                <a:moveTo>
                  <a:pt x="0" y="10800"/>
                </a:moveTo>
                <a:lnTo>
                  <a:pt x="10800" y="21600"/>
                </a:lnTo>
                <a:lnTo>
                  <a:pt x="21600" y="10800"/>
                </a:lnTo>
                <a:lnTo>
                  <a:pt x="10800" y="0"/>
                </a:lnTo>
                <a:close/>
              </a:path>
            </a:pathLst>
          </a:custGeom>
          <a:noFill/>
          <a:ln w="127000" cap="flat" cmpd="sng">
            <a:solidFill>
              <a:srgbClr val="56C795"/>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35" name="Google Shape;135;p10"/>
          <p:cNvSpPr/>
          <p:nvPr/>
        </p:nvSpPr>
        <p:spPr>
          <a:xfrm rot="3835140">
            <a:off x="19977735" y="10613615"/>
            <a:ext cx="1507255" cy="1433485"/>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36" name="Google Shape;136;p10"/>
          <p:cNvSpPr/>
          <p:nvPr/>
        </p:nvSpPr>
        <p:spPr>
          <a:xfrm>
            <a:off x="17290992" y="3390191"/>
            <a:ext cx="1036401" cy="1036403"/>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8" y="696090"/>
            <a:ext cx="11057682" cy="7695169"/>
          </a:xfrm>
          <a:prstGeom prst="roundRect">
            <a:avLst>
              <a:gd name="adj" fmla="val 23658"/>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457200" lvl="3" indent="-457200">
              <a:lnSpc>
                <a:spcPct val="110000"/>
              </a:lnSpc>
              <a:buSzPts val="3600"/>
              <a:buFont typeface="Helvetica Neue"/>
              <a:buChar char="●"/>
            </a:pPr>
            <a:endParaRPr lang="en-US" sz="4400" dirty="0">
              <a:latin typeface="Helvetica Neue"/>
              <a:ea typeface="Helvetica Neue"/>
              <a:cs typeface="Helvetica Neue"/>
              <a:sym typeface="Helvetica Neue"/>
            </a:endParaRPr>
          </a:p>
        </p:txBody>
      </p:sp>
      <p:sp>
        <p:nvSpPr>
          <p:cNvPr id="92" name="Google Shape;92;p4"/>
          <p:cNvSpPr txBox="1">
            <a:spLocks noGrp="1"/>
          </p:cNvSpPr>
          <p:nvPr>
            <p:ph type="title" idx="4294967295"/>
          </p:nvPr>
        </p:nvSpPr>
        <p:spPr>
          <a:xfrm>
            <a:off x="1373087" y="1334525"/>
            <a:ext cx="9774706" cy="1246280"/>
          </a:xfrm>
          <a:prstGeom prst="rect">
            <a:avLst/>
          </a:prstGeom>
          <a:noFill/>
          <a:ln>
            <a:noFill/>
          </a:ln>
        </p:spPr>
        <p:txBody>
          <a:bodyPr spcFirstLastPara="1" wrap="square" lIns="50800" tIns="50800" rIns="50800" bIns="50800" anchor="t" anchorCtr="0">
            <a:normAutofit/>
          </a:bodyPr>
          <a:lstStyle/>
          <a:p>
            <a:pPr marL="0" marR="0" lvl="0" indent="0" algn="ctr" rtl="0">
              <a:lnSpc>
                <a:spcPct val="100000"/>
              </a:lnSpc>
              <a:spcBef>
                <a:spcPts val="0"/>
              </a:spcBef>
              <a:spcAft>
                <a:spcPts val="0"/>
              </a:spcAft>
              <a:buClr>
                <a:srgbClr val="1D2D3F"/>
              </a:buClr>
              <a:buSzPts val="7000"/>
              <a:buFont typeface="Times New Roman"/>
              <a:buNone/>
            </a:pPr>
            <a:r>
              <a:rPr lang="en-US" sz="6300" b="1" cap="none" dirty="0" smtClean="0">
                <a:solidFill>
                  <a:srgbClr val="1D2D3F"/>
                </a:solidFill>
                <a:latin typeface="Times New Roman"/>
                <a:ea typeface="Times New Roman"/>
                <a:cs typeface="Times New Roman"/>
                <a:sym typeface="Times New Roman"/>
              </a:rPr>
              <a:t>Overview</a:t>
            </a:r>
            <a:endParaRPr sz="6300" dirty="0"/>
          </a:p>
        </p:txBody>
      </p:sp>
      <p:sp>
        <p:nvSpPr>
          <p:cNvPr id="98" name="Google Shape;98;p4"/>
          <p:cNvSpPr/>
          <p:nvPr/>
        </p:nvSpPr>
        <p:spPr>
          <a:xfrm>
            <a:off x="2027093" y="8932198"/>
            <a:ext cx="12946207" cy="2364287"/>
          </a:xfrm>
          <a:prstGeom prst="roundRect">
            <a:avLst>
              <a:gd name="adj" fmla="val 11025"/>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33116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pic>
        <p:nvPicPr>
          <p:cNvPr id="27" name="Picture 2">
            <a:extLst>
              <a:ext uri="{FF2B5EF4-FFF2-40B4-BE49-F238E27FC236}">
                <a16:creationId xmlns="" xmlns:a16="http://schemas.microsoft.com/office/drawing/2014/main" id="{E9AAF432-3415-46E1-B676-E9A2E75B7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087" y="9601060"/>
            <a:ext cx="2990066" cy="1179513"/>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0" y="9397105"/>
            <a:ext cx="2539874" cy="1587421"/>
          </a:xfrm>
          <a:prstGeom prst="rect">
            <a:avLst/>
          </a:prstGeom>
        </p:spPr>
      </p:pic>
      <p:pic>
        <p:nvPicPr>
          <p:cNvPr id="4" name="Рисунок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147" y="9252532"/>
            <a:ext cx="3065930" cy="2043953"/>
          </a:xfrm>
          <a:prstGeom prst="rect">
            <a:avLst/>
          </a:prstGeom>
        </p:spPr>
      </p:pic>
      <p:pic>
        <p:nvPicPr>
          <p:cNvPr id="6" name="Рисунок 5"/>
          <p:cNvPicPr>
            <a:picLocks noChangeAspect="1"/>
          </p:cNvPicPr>
          <p:nvPr/>
        </p:nvPicPr>
        <p:blipFill>
          <a:blip r:embed="rId6"/>
          <a:stretch>
            <a:fillRect/>
          </a:stretch>
        </p:blipFill>
        <p:spPr>
          <a:xfrm>
            <a:off x="9535571" y="9348295"/>
            <a:ext cx="1969009" cy="1726392"/>
          </a:xfrm>
          <a:prstGeom prst="rect">
            <a:avLst/>
          </a:prstGeom>
        </p:spPr>
      </p:pic>
      <p:sp>
        <p:nvSpPr>
          <p:cNvPr id="36" name="Google Shape;79;p2"/>
          <p:cNvSpPr txBox="1"/>
          <p:nvPr/>
        </p:nvSpPr>
        <p:spPr>
          <a:xfrm>
            <a:off x="1647926" y="2897713"/>
            <a:ext cx="8398442" cy="3149580"/>
          </a:xfrm>
          <a:prstGeom prst="rect">
            <a:avLst/>
          </a:prstGeom>
          <a:noFill/>
          <a:ln>
            <a:noFill/>
          </a:ln>
        </p:spPr>
        <p:txBody>
          <a:bodyPr spcFirstLastPara="1" wrap="square" lIns="50800" tIns="50800" rIns="50800" bIns="50800" anchor="t" anchorCtr="0">
            <a:spAutoFit/>
          </a:bodyPr>
          <a:lstStyle/>
          <a:p>
            <a:pPr marL="457200" lvl="3" indent="-457200">
              <a:lnSpc>
                <a:spcPct val="110000"/>
              </a:lnSpc>
              <a:buSzPts val="3600"/>
              <a:buFont typeface="Helvetica Neue"/>
              <a:buChar char="●"/>
            </a:pPr>
            <a:r>
              <a:rPr lang="en-US" sz="3600" dirty="0">
                <a:latin typeface="Helvetica Neue"/>
                <a:ea typeface="Helvetica Neue"/>
                <a:cs typeface="Helvetica Neue"/>
                <a:sym typeface="Helvetica Neue"/>
              </a:rPr>
              <a:t>Version control system</a:t>
            </a:r>
          </a:p>
          <a:p>
            <a:pPr marL="457200" lvl="2" indent="-457200">
              <a:lnSpc>
                <a:spcPct val="110000"/>
              </a:lnSpc>
              <a:buSzPts val="3600"/>
              <a:buFont typeface="Helvetica Neue"/>
              <a:buChar char="●"/>
            </a:pPr>
            <a:r>
              <a:rPr lang="en-US" sz="3600" dirty="0" smtClean="0">
                <a:latin typeface="Helvetica Neue"/>
                <a:ea typeface="Helvetica Neue"/>
                <a:cs typeface="Helvetica Neue"/>
                <a:sym typeface="Helvetica Neue"/>
              </a:rPr>
              <a:t>Subversion</a:t>
            </a:r>
          </a:p>
          <a:p>
            <a:pPr marL="457200" lvl="2" indent="-457200">
              <a:lnSpc>
                <a:spcPct val="110000"/>
              </a:lnSpc>
              <a:buSzPts val="3600"/>
              <a:buFont typeface="Helvetica Neue"/>
              <a:buChar char="●"/>
            </a:pPr>
            <a:r>
              <a:rPr lang="en-US" sz="3600" dirty="0" smtClean="0">
                <a:latin typeface="Helvetica Neue"/>
                <a:ea typeface="Helvetica Neue"/>
                <a:cs typeface="Helvetica Neue"/>
                <a:sym typeface="Helvetica Neue"/>
              </a:rPr>
              <a:t>Mercurial</a:t>
            </a:r>
          </a:p>
          <a:p>
            <a:pPr marL="457200" lvl="2" indent="-457200">
              <a:lnSpc>
                <a:spcPct val="110000"/>
              </a:lnSpc>
              <a:buSzPts val="3600"/>
              <a:buFont typeface="Helvetica Neue"/>
              <a:buChar char="●"/>
            </a:pPr>
            <a:r>
              <a:rPr lang="en-US" sz="3600" dirty="0" smtClean="0">
                <a:latin typeface="Helvetica Neue"/>
                <a:ea typeface="Helvetica Neue"/>
                <a:cs typeface="Helvetica Neue"/>
                <a:sym typeface="Helvetica Neue"/>
              </a:rPr>
              <a:t>Git</a:t>
            </a:r>
          </a:p>
          <a:p>
            <a:pPr marL="457200" lvl="3" indent="-457200">
              <a:lnSpc>
                <a:spcPct val="110000"/>
              </a:lnSpc>
              <a:buSzPts val="3600"/>
              <a:buFont typeface="Helvetica Neue"/>
              <a:buChar char="●"/>
            </a:pPr>
            <a:r>
              <a:rPr lang="en-US" sz="3600" dirty="0" smtClean="0">
                <a:latin typeface="Helvetica Neue"/>
                <a:ea typeface="Helvetica Neue"/>
                <a:cs typeface="Helvetica Neue"/>
                <a:sym typeface="Helvetica Neue"/>
              </a:rPr>
              <a:t>Azure </a:t>
            </a:r>
            <a:r>
              <a:rPr lang="en-US" sz="3600" dirty="0">
                <a:latin typeface="Helvetica Neue"/>
                <a:ea typeface="Helvetica Neue"/>
                <a:cs typeface="Helvetica Neue"/>
                <a:sym typeface="Helvetica Neue"/>
              </a:rPr>
              <a:t>Devops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p:nvPr/>
        </p:nvSpPr>
        <p:spPr>
          <a:xfrm>
            <a:off x="-3835400" y="-6879250"/>
            <a:ext cx="19084800" cy="19084800"/>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77" name="Google Shape;77;p2"/>
          <p:cNvSpPr/>
          <p:nvPr/>
        </p:nvSpPr>
        <p:spPr>
          <a:xfrm rot="-8088164">
            <a:off x="20908147" y="-2659508"/>
            <a:ext cx="9409408" cy="9409408"/>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78" name="Google Shape;78;p2"/>
          <p:cNvSpPr/>
          <p:nvPr/>
        </p:nvSpPr>
        <p:spPr>
          <a:xfrm>
            <a:off x="8975424" y="335766"/>
            <a:ext cx="14155500" cy="7179900"/>
          </a:xfrm>
          <a:prstGeom prst="roundRect">
            <a:avLst>
              <a:gd name="adj" fmla="val 5585"/>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79" name="Google Shape;79;p2"/>
          <p:cNvSpPr txBox="1"/>
          <p:nvPr/>
        </p:nvSpPr>
        <p:spPr>
          <a:xfrm>
            <a:off x="9263286" y="1095646"/>
            <a:ext cx="13579776" cy="2318583"/>
          </a:xfrm>
          <a:prstGeom prst="rect">
            <a:avLst/>
          </a:prstGeom>
          <a:noFill/>
          <a:ln>
            <a:noFill/>
          </a:ln>
        </p:spPr>
        <p:txBody>
          <a:bodyPr spcFirstLastPara="1" wrap="square" lIns="50800" tIns="50800" rIns="50800" bIns="50800" anchor="t" anchorCtr="0">
            <a:spAutoFit/>
          </a:bodyPr>
          <a:lstStyle/>
          <a:p>
            <a:pPr algn="just"/>
            <a:r>
              <a:rPr lang="en-US" sz="3600" dirty="0">
                <a:latin typeface="+mn-lt"/>
                <a:cs typeface="Times New Roman" panose="02020603050405020304" pitchFamily="18" charset="0"/>
              </a:rPr>
              <a:t>A version control system allows users to keep track of the changes in </a:t>
            </a:r>
            <a:r>
              <a:rPr lang="en-US" sz="3600" dirty="0" smtClean="0">
                <a:latin typeface="+mn-lt"/>
                <a:cs typeface="Times New Roman" panose="02020603050405020304" pitchFamily="18" charset="0"/>
              </a:rPr>
              <a:t>software development </a:t>
            </a:r>
            <a:r>
              <a:rPr lang="en-US" sz="3600" dirty="0">
                <a:latin typeface="+mn-lt"/>
                <a:cs typeface="Times New Roman" panose="02020603050405020304" pitchFamily="18" charset="0"/>
              </a:rPr>
              <a:t>projects, and enable them to collaborate on those projects. </a:t>
            </a:r>
            <a:r>
              <a:rPr lang="en-US" sz="3600" dirty="0" smtClean="0">
                <a:latin typeface="+mn-lt"/>
                <a:cs typeface="Times New Roman" panose="02020603050405020304" pitchFamily="18" charset="0"/>
              </a:rPr>
              <a:t>Using it</a:t>
            </a:r>
            <a:r>
              <a:rPr lang="en-US" sz="3600" dirty="0">
                <a:latin typeface="+mn-lt"/>
                <a:cs typeface="Times New Roman" panose="02020603050405020304" pitchFamily="18" charset="0"/>
              </a:rPr>
              <a:t>, the developers can work together on code and separate their tasks </a:t>
            </a:r>
            <a:r>
              <a:rPr lang="en-US" sz="3600" dirty="0" smtClean="0">
                <a:latin typeface="+mn-lt"/>
                <a:cs typeface="Times New Roman" panose="02020603050405020304" pitchFamily="18" charset="0"/>
              </a:rPr>
              <a:t>through branches</a:t>
            </a:r>
            <a:r>
              <a:rPr lang="en-US" sz="3600" dirty="0">
                <a:latin typeface="+mn-lt"/>
                <a:cs typeface="Times New Roman" panose="02020603050405020304" pitchFamily="18" charset="0"/>
              </a:rPr>
              <a:t>.</a:t>
            </a:r>
            <a:endParaRPr sz="3600" dirty="0">
              <a:latin typeface="+mn-lt"/>
              <a:ea typeface="Helvetica Neue"/>
              <a:cs typeface="Times New Roman" panose="02020603050405020304" pitchFamily="18" charset="0"/>
              <a:sym typeface="Helvetica Neue"/>
            </a:endParaRPr>
          </a:p>
        </p:txBody>
      </p:sp>
      <p:sp>
        <p:nvSpPr>
          <p:cNvPr id="80" name="Google Shape;80;p2"/>
          <p:cNvSpPr txBox="1">
            <a:spLocks noGrp="1"/>
          </p:cNvSpPr>
          <p:nvPr>
            <p:ph type="title" idx="4294967295"/>
          </p:nvPr>
        </p:nvSpPr>
        <p:spPr>
          <a:xfrm>
            <a:off x="554319" y="963653"/>
            <a:ext cx="7746998" cy="2582567"/>
          </a:xfrm>
          <a:prstGeom prst="rect">
            <a:avLst/>
          </a:prstGeom>
          <a:noFill/>
          <a:ln>
            <a:noFill/>
          </a:ln>
        </p:spPr>
        <p:txBody>
          <a:bodyPr spcFirstLastPara="1" wrap="square" lIns="50800" tIns="50800" rIns="50800" bIns="50800" anchor="t" anchorCtr="0">
            <a:normAutofit/>
          </a:bodyPr>
          <a:lstStyle/>
          <a:p>
            <a:pPr lvl="0">
              <a:spcBef>
                <a:spcPts val="0"/>
              </a:spcBef>
              <a:buClr>
                <a:srgbClr val="1D2D3F"/>
              </a:buClr>
              <a:buSzPts val="7000"/>
            </a:pPr>
            <a:r>
              <a:rPr lang="en-US" sz="6300" b="1" dirty="0">
                <a:solidFill>
                  <a:srgbClr val="1D2D3F"/>
                </a:solidFill>
                <a:latin typeface="Times New Roman"/>
                <a:ea typeface="Times New Roman"/>
                <a:cs typeface="Times New Roman"/>
                <a:sym typeface="Times New Roman"/>
              </a:rPr>
              <a:t>Relevance of </a:t>
            </a:r>
            <a:r>
              <a:rPr lang="en-US" sz="6300" b="1" dirty="0" smtClean="0">
                <a:solidFill>
                  <a:srgbClr val="1D2D3F"/>
                </a:solidFill>
                <a:latin typeface="Times New Roman"/>
                <a:ea typeface="Times New Roman"/>
                <a:cs typeface="Times New Roman"/>
                <a:sym typeface="Times New Roman"/>
              </a:rPr>
              <a:t>the topic</a:t>
            </a:r>
            <a:endParaRPr sz="6300" dirty="0"/>
          </a:p>
        </p:txBody>
      </p:sp>
      <p:sp>
        <p:nvSpPr>
          <p:cNvPr id="81" name="Google Shape;81;p2"/>
          <p:cNvSpPr/>
          <p:nvPr/>
        </p:nvSpPr>
        <p:spPr>
          <a:xfrm>
            <a:off x="752250" y="8464325"/>
            <a:ext cx="9472800" cy="4667100"/>
          </a:xfrm>
          <a:prstGeom prst="roundRect">
            <a:avLst>
              <a:gd name="adj" fmla="val 4864"/>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2" name="Google Shape;82;p2"/>
          <p:cNvSpPr txBox="1"/>
          <p:nvPr/>
        </p:nvSpPr>
        <p:spPr>
          <a:xfrm>
            <a:off x="1077900" y="8698625"/>
            <a:ext cx="8821500" cy="2872581"/>
          </a:xfrm>
          <a:prstGeom prst="rect">
            <a:avLst/>
          </a:prstGeom>
          <a:noFill/>
          <a:ln>
            <a:noFill/>
          </a:ln>
        </p:spPr>
        <p:txBody>
          <a:bodyPr spcFirstLastPara="1" wrap="square" lIns="50800" tIns="50800" rIns="50800" bIns="50800" anchor="t" anchorCtr="0">
            <a:spAutoFit/>
          </a:bodyPr>
          <a:lstStyle/>
          <a:p>
            <a:pPr algn="just"/>
            <a:r>
              <a:rPr lang="en-US" sz="3600" dirty="0">
                <a:latin typeface="+mn-lt"/>
                <a:cs typeface="Times New Roman" panose="02020603050405020304" pitchFamily="18" charset="0"/>
              </a:rPr>
              <a:t>There can be several branches in a version control system, according </a:t>
            </a:r>
            <a:r>
              <a:rPr lang="en-US" sz="3600" dirty="0" smtClean="0">
                <a:latin typeface="+mn-lt"/>
                <a:cs typeface="Times New Roman" panose="02020603050405020304" pitchFamily="18" charset="0"/>
              </a:rPr>
              <a:t>to the </a:t>
            </a:r>
            <a:r>
              <a:rPr lang="en-US" sz="3600" dirty="0">
                <a:latin typeface="+mn-lt"/>
                <a:cs typeface="Times New Roman" panose="02020603050405020304" pitchFamily="18" charset="0"/>
              </a:rPr>
              <a:t>number of collaborators. The </a:t>
            </a:r>
            <a:r>
              <a:rPr lang="en-US" sz="3600" dirty="0" smtClean="0">
                <a:latin typeface="+mn-lt"/>
                <a:cs typeface="Times New Roman" panose="02020603050405020304" pitchFamily="18" charset="0"/>
              </a:rPr>
              <a:t>branches </a:t>
            </a:r>
            <a:r>
              <a:rPr lang="en-US" sz="3600" dirty="0">
                <a:latin typeface="+mn-lt"/>
                <a:cs typeface="Times New Roman" panose="02020603050405020304" pitchFamily="18" charset="0"/>
              </a:rPr>
              <a:t>maintain </a:t>
            </a:r>
            <a:r>
              <a:rPr lang="en-US" sz="3600" dirty="0" smtClean="0">
                <a:latin typeface="+mn-lt"/>
                <a:cs typeface="Times New Roman" panose="02020603050405020304" pitchFamily="18" charset="0"/>
              </a:rPr>
              <a:t>individuality </a:t>
            </a:r>
            <a:r>
              <a:rPr lang="en-US" sz="3600" dirty="0">
                <a:latin typeface="+mn-lt"/>
                <a:cs typeface="Times New Roman" panose="02020603050405020304" pitchFamily="18" charset="0"/>
              </a:rPr>
              <a:t>as the </a:t>
            </a:r>
            <a:r>
              <a:rPr lang="en-US" sz="3600" dirty="0" smtClean="0">
                <a:latin typeface="+mn-lt"/>
                <a:cs typeface="Times New Roman" panose="02020603050405020304" pitchFamily="18" charset="0"/>
              </a:rPr>
              <a:t>code</a:t>
            </a:r>
            <a:r>
              <a:rPr lang="ru-RU" sz="3600" dirty="0" smtClean="0">
                <a:latin typeface="+mn-lt"/>
                <a:cs typeface="Times New Roman" panose="02020603050405020304" pitchFamily="18" charset="0"/>
              </a:rPr>
              <a:t> </a:t>
            </a:r>
            <a:r>
              <a:rPr lang="en-US" sz="3600" dirty="0" smtClean="0">
                <a:latin typeface="+mn-lt"/>
                <a:cs typeface="Times New Roman" panose="02020603050405020304" pitchFamily="18" charset="0"/>
              </a:rPr>
              <a:t>changes </a:t>
            </a:r>
            <a:r>
              <a:rPr lang="en-US" sz="3600" dirty="0">
                <a:latin typeface="+mn-lt"/>
                <a:cs typeface="Times New Roman" panose="02020603050405020304" pitchFamily="18" charset="0"/>
              </a:rPr>
              <a:t>remain in a specified </a:t>
            </a:r>
            <a:r>
              <a:rPr lang="en-US" sz="3600" dirty="0" smtClean="0">
                <a:latin typeface="+mn-lt"/>
                <a:cs typeface="Times New Roman" panose="02020603050405020304" pitchFamily="18" charset="0"/>
              </a:rPr>
              <a:t>branches.</a:t>
            </a:r>
            <a:endParaRPr sz="3600" dirty="0">
              <a:latin typeface="+mn-lt"/>
              <a:ea typeface="Helvetica Neue"/>
              <a:cs typeface="Times New Roman" panose="02020603050405020304" pitchFamily="18" charset="0"/>
              <a:sym typeface="Helvetica Neue"/>
            </a:endParaRPr>
          </a:p>
        </p:txBody>
      </p:sp>
      <p:pic>
        <p:nvPicPr>
          <p:cNvPr id="83" name="Google Shape;83;p2"/>
          <p:cNvPicPr preferRelativeResize="0"/>
          <p:nvPr/>
        </p:nvPicPr>
        <p:blipFill>
          <a:blip r:embed="rId3">
            <a:alphaModFix/>
          </a:blip>
          <a:stretch>
            <a:fillRect/>
          </a:stretch>
        </p:blipFill>
        <p:spPr>
          <a:xfrm>
            <a:off x="13249835" y="5378824"/>
            <a:ext cx="8911189" cy="841337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7" y="696089"/>
            <a:ext cx="13021815" cy="10366358"/>
          </a:xfrm>
          <a:prstGeom prst="roundRect">
            <a:avLst>
              <a:gd name="adj" fmla="val 15069"/>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2" name="Google Shape;92;p4"/>
          <p:cNvSpPr txBox="1">
            <a:spLocks noGrp="1"/>
          </p:cNvSpPr>
          <p:nvPr>
            <p:ph type="title" idx="4294967295"/>
          </p:nvPr>
        </p:nvSpPr>
        <p:spPr>
          <a:xfrm>
            <a:off x="867036" y="1050257"/>
            <a:ext cx="12690381" cy="1246280"/>
          </a:xfrm>
          <a:prstGeom prst="rect">
            <a:avLst/>
          </a:prstGeom>
          <a:noFill/>
          <a:ln>
            <a:noFill/>
          </a:ln>
        </p:spPr>
        <p:txBody>
          <a:bodyPr spcFirstLastPara="1" wrap="square" lIns="50800" tIns="50800" rIns="50800" bIns="50800" anchor="t" anchorCtr="0">
            <a:noAutofit/>
          </a:bodyPr>
          <a:lstStyle/>
          <a:p>
            <a:pPr lvl="0" algn="ctr">
              <a:spcBef>
                <a:spcPts val="0"/>
              </a:spcBef>
              <a:buClr>
                <a:srgbClr val="1D2D3F"/>
              </a:buClr>
              <a:buSzPts val="7000"/>
            </a:pPr>
            <a:r>
              <a:rPr lang="en-US" sz="6300" b="1" dirty="0" smtClean="0">
                <a:solidFill>
                  <a:schemeClr val="tx2">
                    <a:lumMod val="50000"/>
                  </a:schemeClr>
                </a:solidFill>
                <a:latin typeface="Times New Roman" panose="02020603050405020304" pitchFamily="18" charset="0"/>
                <a:ea typeface="Helvetica Neue"/>
                <a:cs typeface="Times New Roman" panose="02020603050405020304" pitchFamily="18" charset="0"/>
                <a:sym typeface="Helvetica Neue"/>
              </a:rPr>
              <a:t>This is what happens if you do not use a version control system</a:t>
            </a:r>
            <a:endParaRPr sz="63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8" name="Google Shape;98;p4"/>
          <p:cNvSpPr/>
          <p:nvPr/>
        </p:nvSpPr>
        <p:spPr>
          <a:xfrm>
            <a:off x="14092518" y="1900518"/>
            <a:ext cx="8337176" cy="10058400"/>
          </a:xfrm>
          <a:prstGeom prst="roundRect">
            <a:avLst>
              <a:gd name="adj" fmla="val 11248"/>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33116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pic>
        <p:nvPicPr>
          <p:cNvPr id="19" name="Picture 2">
            <a:extLst>
              <a:ext uri="{FF2B5EF4-FFF2-40B4-BE49-F238E27FC236}">
                <a16:creationId xmlns="" xmlns:a16="http://schemas.microsoft.com/office/drawing/2014/main" id="{7CFD21F8-73B0-4D46-B9B0-A52475D1E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722" y="2384612"/>
            <a:ext cx="6319622" cy="9153875"/>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4"/>
          <a:stretch>
            <a:fillRect/>
          </a:stretch>
        </p:blipFill>
        <p:spPr>
          <a:xfrm>
            <a:off x="2863852" y="3896985"/>
            <a:ext cx="8292640" cy="5737350"/>
          </a:xfrm>
          <a:prstGeom prst="rect">
            <a:avLst/>
          </a:prstGeom>
        </p:spPr>
      </p:pic>
    </p:spTree>
    <p:extLst>
      <p:ext uri="{BB962C8B-B14F-4D97-AF65-F5344CB8AC3E}">
        <p14:creationId xmlns:p14="http://schemas.microsoft.com/office/powerpoint/2010/main" val="2593986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8" y="696090"/>
            <a:ext cx="12629824" cy="9362310"/>
          </a:xfrm>
          <a:prstGeom prst="roundRect">
            <a:avLst>
              <a:gd name="adj" fmla="val 3387"/>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2" name="Google Shape;92;p4"/>
          <p:cNvSpPr txBox="1">
            <a:spLocks noGrp="1"/>
          </p:cNvSpPr>
          <p:nvPr>
            <p:ph type="title" idx="4294967295"/>
          </p:nvPr>
        </p:nvSpPr>
        <p:spPr>
          <a:xfrm>
            <a:off x="671293" y="1183982"/>
            <a:ext cx="12690129" cy="1246280"/>
          </a:xfrm>
          <a:prstGeom prst="rect">
            <a:avLst/>
          </a:prstGeom>
          <a:noFill/>
          <a:ln>
            <a:noFill/>
          </a:ln>
        </p:spPr>
        <p:txBody>
          <a:bodyPr spcFirstLastPara="1" wrap="square" lIns="50800" tIns="50800" rIns="50800" bIns="50800" anchor="t" anchorCtr="0">
            <a:normAutofit fontScale="90000"/>
          </a:bodyPr>
          <a:lstStyle/>
          <a:p>
            <a:pPr marL="0" marR="0" lvl="0" indent="0" algn="ctr" rtl="0">
              <a:lnSpc>
                <a:spcPct val="100000"/>
              </a:lnSpc>
              <a:spcBef>
                <a:spcPts val="0"/>
              </a:spcBef>
              <a:spcAft>
                <a:spcPts val="0"/>
              </a:spcAft>
              <a:buClr>
                <a:srgbClr val="1D2D3F"/>
              </a:buClr>
              <a:buSzPts val="7000"/>
              <a:buFont typeface="Times New Roman"/>
              <a:buNone/>
            </a:pPr>
            <a:r>
              <a:rPr lang="en-US" sz="7000" b="1" cap="none" dirty="0" smtClean="0">
                <a:solidFill>
                  <a:srgbClr val="1D2D3F"/>
                </a:solidFill>
                <a:latin typeface="Times New Roman"/>
                <a:ea typeface="Times New Roman"/>
                <a:cs typeface="Times New Roman"/>
                <a:sym typeface="Times New Roman"/>
              </a:rPr>
              <a:t>Version control system - Subversion</a:t>
            </a:r>
            <a:endParaRPr dirty="0"/>
          </a:p>
        </p:txBody>
      </p:sp>
      <p:sp>
        <p:nvSpPr>
          <p:cNvPr id="98" name="Google Shape;98;p4"/>
          <p:cNvSpPr/>
          <p:nvPr/>
        </p:nvSpPr>
        <p:spPr>
          <a:xfrm>
            <a:off x="14291203" y="3637781"/>
            <a:ext cx="6722067" cy="6333729"/>
          </a:xfrm>
          <a:prstGeom prst="roundRect">
            <a:avLst>
              <a:gd name="adj" fmla="val 11025"/>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33116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0140" y="3637781"/>
            <a:ext cx="9481783" cy="6321187"/>
          </a:xfrm>
          <a:prstGeom prst="rect">
            <a:avLst/>
          </a:prstGeom>
        </p:spPr>
      </p:pic>
      <p:sp>
        <p:nvSpPr>
          <p:cNvPr id="11" name="Google Shape;79;p2"/>
          <p:cNvSpPr txBox="1"/>
          <p:nvPr/>
        </p:nvSpPr>
        <p:spPr>
          <a:xfrm>
            <a:off x="1004047" y="3372343"/>
            <a:ext cx="12076093" cy="3758978"/>
          </a:xfrm>
          <a:prstGeom prst="rect">
            <a:avLst/>
          </a:prstGeom>
          <a:noFill/>
          <a:ln>
            <a:noFill/>
          </a:ln>
        </p:spPr>
        <p:txBody>
          <a:bodyPr spcFirstLastPara="1" wrap="square" lIns="50800" tIns="50800" rIns="50800" bIns="50800" anchor="t" anchorCtr="0">
            <a:spAutoFit/>
          </a:bodyPr>
          <a:lstStyle/>
          <a:p>
            <a:pPr lvl="3" algn="just">
              <a:lnSpc>
                <a:spcPct val="110000"/>
              </a:lnSpc>
              <a:buSzPts val="3600"/>
            </a:pPr>
            <a:r>
              <a:rPr lang="en-US" sz="3600" dirty="0"/>
              <a:t>SVN is a widely adopted centralized version control system. This system keeps all of a project’s files on a single </a:t>
            </a:r>
            <a:r>
              <a:rPr lang="en-US" sz="3600" dirty="0" err="1" smtClean="0"/>
              <a:t>codeline</a:t>
            </a:r>
            <a:r>
              <a:rPr lang="en-US" sz="3600" dirty="0" smtClean="0"/>
              <a:t> </a:t>
            </a:r>
            <a:r>
              <a:rPr lang="en-US" sz="3600" dirty="0"/>
              <a:t>making it impossible to branch, so it’s easy to scale for large projects. It’s simple to learn and features folder security measures, so access to subfolders can be restricted.</a:t>
            </a:r>
            <a:endParaRPr lang="en-US" sz="3600" dirty="0">
              <a:latin typeface="Helvetica Neue"/>
              <a:ea typeface="Helvetica Neue"/>
              <a:cs typeface="Helvetica Neue"/>
              <a:sym typeface="Helvetica Neue"/>
            </a:endParaRPr>
          </a:p>
        </p:txBody>
      </p:sp>
    </p:spTree>
    <p:extLst>
      <p:ext uri="{BB962C8B-B14F-4D97-AF65-F5344CB8AC3E}">
        <p14:creationId xmlns:p14="http://schemas.microsoft.com/office/powerpoint/2010/main" val="12685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8" y="696090"/>
            <a:ext cx="12629824" cy="9362310"/>
          </a:xfrm>
          <a:prstGeom prst="roundRect">
            <a:avLst>
              <a:gd name="adj" fmla="val 3387"/>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2" name="Google Shape;92;p4"/>
          <p:cNvSpPr txBox="1">
            <a:spLocks noGrp="1"/>
          </p:cNvSpPr>
          <p:nvPr>
            <p:ph type="title" idx="4294967295"/>
          </p:nvPr>
        </p:nvSpPr>
        <p:spPr>
          <a:xfrm>
            <a:off x="974925" y="1183982"/>
            <a:ext cx="12143169" cy="1246280"/>
          </a:xfrm>
          <a:prstGeom prst="rect">
            <a:avLst/>
          </a:prstGeom>
          <a:noFill/>
          <a:ln>
            <a:noFill/>
          </a:ln>
        </p:spPr>
        <p:txBody>
          <a:bodyPr spcFirstLastPara="1" wrap="square" lIns="50800" tIns="50800" rIns="50800" bIns="50800" anchor="t" anchorCtr="0">
            <a:normAutofit fontScale="90000"/>
          </a:bodyPr>
          <a:lstStyle/>
          <a:p>
            <a:pPr marL="0" marR="0" lvl="0" indent="0" algn="ctr" rtl="0">
              <a:lnSpc>
                <a:spcPct val="100000"/>
              </a:lnSpc>
              <a:spcBef>
                <a:spcPts val="0"/>
              </a:spcBef>
              <a:spcAft>
                <a:spcPts val="0"/>
              </a:spcAft>
              <a:buClr>
                <a:srgbClr val="1D2D3F"/>
              </a:buClr>
              <a:buSzPts val="7000"/>
              <a:buFont typeface="Times New Roman"/>
              <a:buNone/>
            </a:pPr>
            <a:r>
              <a:rPr lang="en-US" sz="7000" b="1" cap="none" dirty="0" smtClean="0">
                <a:solidFill>
                  <a:srgbClr val="1D2D3F"/>
                </a:solidFill>
                <a:latin typeface="Times New Roman"/>
                <a:ea typeface="Times New Roman"/>
                <a:cs typeface="Times New Roman"/>
                <a:sym typeface="Times New Roman"/>
              </a:rPr>
              <a:t>Version control system - Mercurial</a:t>
            </a:r>
            <a:endParaRPr dirty="0"/>
          </a:p>
        </p:txBody>
      </p:sp>
      <p:sp>
        <p:nvSpPr>
          <p:cNvPr id="98" name="Google Shape;98;p4"/>
          <p:cNvSpPr/>
          <p:nvPr/>
        </p:nvSpPr>
        <p:spPr>
          <a:xfrm>
            <a:off x="14391680" y="3293568"/>
            <a:ext cx="7342733" cy="6997914"/>
          </a:xfrm>
          <a:prstGeom prst="roundRect">
            <a:avLst>
              <a:gd name="adj" fmla="val 11025"/>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33116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pic>
        <p:nvPicPr>
          <p:cNvPr id="10" name="Рисунок 9"/>
          <p:cNvPicPr>
            <a:picLocks noChangeAspect="1"/>
          </p:cNvPicPr>
          <p:nvPr/>
        </p:nvPicPr>
        <p:blipFill>
          <a:blip r:embed="rId3"/>
          <a:stretch>
            <a:fillRect/>
          </a:stretch>
        </p:blipFill>
        <p:spPr>
          <a:xfrm>
            <a:off x="14726722" y="3982484"/>
            <a:ext cx="6627207" cy="5810617"/>
          </a:xfrm>
          <a:prstGeom prst="rect">
            <a:avLst/>
          </a:prstGeom>
        </p:spPr>
      </p:pic>
      <p:sp>
        <p:nvSpPr>
          <p:cNvPr id="11" name="Google Shape;79;p2"/>
          <p:cNvSpPr txBox="1"/>
          <p:nvPr/>
        </p:nvSpPr>
        <p:spPr>
          <a:xfrm>
            <a:off x="1201272" y="3293568"/>
            <a:ext cx="11546540" cy="3758978"/>
          </a:xfrm>
          <a:prstGeom prst="rect">
            <a:avLst/>
          </a:prstGeom>
          <a:noFill/>
          <a:ln>
            <a:noFill/>
          </a:ln>
        </p:spPr>
        <p:txBody>
          <a:bodyPr spcFirstLastPara="1" wrap="square" lIns="50800" tIns="50800" rIns="50800" bIns="50800" anchor="t" anchorCtr="0">
            <a:spAutoFit/>
          </a:bodyPr>
          <a:lstStyle/>
          <a:p>
            <a:pPr lvl="3" algn="just">
              <a:lnSpc>
                <a:spcPct val="110000"/>
              </a:lnSpc>
              <a:buSzPts val="3600"/>
            </a:pPr>
            <a:r>
              <a:rPr lang="en-US" sz="3600" dirty="0"/>
              <a:t>Mercurial is a distributed version control system that offers simple branching and merging capabilities. The system enables rapid scaling and collaborative development, with an intuitive interface. The flexible command line interface enables users to begin using the system immediately.</a:t>
            </a:r>
            <a:endParaRPr lang="en-US" sz="3600" dirty="0">
              <a:latin typeface="Helvetica Neue"/>
              <a:ea typeface="Helvetica Neue"/>
              <a:cs typeface="Helvetica Neue"/>
              <a:sym typeface="Helvetica Neue"/>
            </a:endParaRPr>
          </a:p>
        </p:txBody>
      </p:sp>
    </p:spTree>
    <p:extLst>
      <p:ext uri="{BB962C8B-B14F-4D97-AF65-F5344CB8AC3E}">
        <p14:creationId xmlns:p14="http://schemas.microsoft.com/office/powerpoint/2010/main" val="1800972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8" y="696090"/>
            <a:ext cx="12629824" cy="9362310"/>
          </a:xfrm>
          <a:prstGeom prst="roundRect">
            <a:avLst>
              <a:gd name="adj" fmla="val 3387"/>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457200" indent="-457200">
              <a:buFont typeface="Arial" panose="020B0604020202020204" pitchFamily="34" charset="0"/>
              <a:buChar char="•"/>
            </a:pPr>
            <a:endParaRPr sz="3500" b="0" i="0" u="none" strike="noStrike" cap="none" dirty="0">
              <a:solidFill>
                <a:srgbClr val="FFFFFF"/>
              </a:solidFill>
              <a:latin typeface="Arial"/>
              <a:ea typeface="Arial"/>
              <a:cs typeface="Arial"/>
              <a:sym typeface="Arial"/>
            </a:endParaRPr>
          </a:p>
        </p:txBody>
      </p:sp>
      <p:sp>
        <p:nvSpPr>
          <p:cNvPr id="92" name="Google Shape;92;p4"/>
          <p:cNvSpPr txBox="1">
            <a:spLocks noGrp="1"/>
          </p:cNvSpPr>
          <p:nvPr>
            <p:ph type="title" idx="4294967295"/>
          </p:nvPr>
        </p:nvSpPr>
        <p:spPr>
          <a:xfrm>
            <a:off x="1373087" y="1334525"/>
            <a:ext cx="9774706" cy="1246280"/>
          </a:xfrm>
          <a:prstGeom prst="rect">
            <a:avLst/>
          </a:prstGeom>
          <a:noFill/>
          <a:ln>
            <a:noFill/>
          </a:ln>
        </p:spPr>
        <p:txBody>
          <a:bodyPr spcFirstLastPara="1" wrap="square" lIns="50800" tIns="50800" rIns="50800" bIns="50800" anchor="t" anchorCtr="0">
            <a:normAutofit fontScale="90000"/>
          </a:bodyPr>
          <a:lstStyle/>
          <a:p>
            <a:pPr marL="0" marR="0" lvl="0" indent="0" algn="ctr" rtl="0">
              <a:lnSpc>
                <a:spcPct val="100000"/>
              </a:lnSpc>
              <a:spcBef>
                <a:spcPts val="0"/>
              </a:spcBef>
              <a:spcAft>
                <a:spcPts val="0"/>
              </a:spcAft>
              <a:buClr>
                <a:srgbClr val="1D2D3F"/>
              </a:buClr>
              <a:buSzPts val="7000"/>
              <a:buFont typeface="Times New Roman"/>
              <a:buNone/>
            </a:pPr>
            <a:r>
              <a:rPr lang="en-US" sz="7000" b="1" dirty="0" smtClean="0">
                <a:solidFill>
                  <a:srgbClr val="1D2D3F"/>
                </a:solidFill>
                <a:latin typeface="Times New Roman"/>
                <a:cs typeface="Times New Roman"/>
                <a:sym typeface="Times New Roman"/>
              </a:rPr>
              <a:t>Version control system - Git</a:t>
            </a:r>
            <a:endParaRPr dirty="0"/>
          </a:p>
        </p:txBody>
      </p:sp>
      <p:sp>
        <p:nvSpPr>
          <p:cNvPr id="98" name="Google Shape;98;p4"/>
          <p:cNvSpPr/>
          <p:nvPr/>
        </p:nvSpPr>
        <p:spPr>
          <a:xfrm>
            <a:off x="14082735" y="4915716"/>
            <a:ext cx="9777167" cy="4828456"/>
          </a:xfrm>
          <a:prstGeom prst="roundRect">
            <a:avLst>
              <a:gd name="adj" fmla="val 11025"/>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33116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pic>
        <p:nvPicPr>
          <p:cNvPr id="10" name="Picture 2">
            <a:extLst>
              <a:ext uri="{FF2B5EF4-FFF2-40B4-BE49-F238E27FC236}">
                <a16:creationId xmlns="" xmlns:a16="http://schemas.microsoft.com/office/drawing/2014/main" id="{E9AAF432-3415-46E1-B676-E9A2E75B7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9844" y="5728619"/>
            <a:ext cx="8682947" cy="3626939"/>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9;p2"/>
          <p:cNvSpPr txBox="1"/>
          <p:nvPr/>
        </p:nvSpPr>
        <p:spPr>
          <a:xfrm>
            <a:off x="1373087" y="2949338"/>
            <a:ext cx="11159572" cy="3758978"/>
          </a:xfrm>
          <a:prstGeom prst="rect">
            <a:avLst/>
          </a:prstGeom>
          <a:noFill/>
          <a:ln>
            <a:noFill/>
          </a:ln>
        </p:spPr>
        <p:txBody>
          <a:bodyPr spcFirstLastPara="1" wrap="square" lIns="50800" tIns="50800" rIns="50800" bIns="50800" anchor="t" anchorCtr="0">
            <a:spAutoFit/>
          </a:bodyPr>
          <a:lstStyle/>
          <a:p>
            <a:pPr lvl="3" algn="just">
              <a:lnSpc>
                <a:spcPct val="110000"/>
              </a:lnSpc>
              <a:buSzPts val="3600"/>
            </a:pPr>
            <a:r>
              <a:rPr lang="en-US" sz="3600" dirty="0"/>
              <a:t>Git is the most popular option and has become synonymous with “source code management.” Git is an open source distributed system that is used for software projects of any size, making it a popular option for startups, enterprise, and everything in between.</a:t>
            </a:r>
            <a:endParaRPr lang="en-US" sz="3600" dirty="0">
              <a:latin typeface="Helvetica Neue"/>
              <a:ea typeface="Helvetica Neue"/>
              <a:cs typeface="Helvetica Neue"/>
              <a:sym typeface="Helvetica Neue"/>
            </a:endParaRPr>
          </a:p>
        </p:txBody>
      </p:sp>
    </p:spTree>
    <p:extLst>
      <p:ext uri="{BB962C8B-B14F-4D97-AF65-F5344CB8AC3E}">
        <p14:creationId xmlns:p14="http://schemas.microsoft.com/office/powerpoint/2010/main" val="3975073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8" y="696090"/>
            <a:ext cx="12629824" cy="10257660"/>
          </a:xfrm>
          <a:prstGeom prst="roundRect">
            <a:avLst>
              <a:gd name="adj" fmla="val 3387"/>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8" name="Google Shape;98;p4"/>
          <p:cNvSpPr/>
          <p:nvPr/>
        </p:nvSpPr>
        <p:spPr>
          <a:xfrm>
            <a:off x="14391680" y="3293568"/>
            <a:ext cx="8038014" cy="8665350"/>
          </a:xfrm>
          <a:prstGeom prst="roundRect">
            <a:avLst>
              <a:gd name="adj" fmla="val 11025"/>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33116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graphicFrame>
        <p:nvGraphicFramePr>
          <p:cNvPr id="10" name="Диаграмма 9"/>
          <p:cNvGraphicFramePr>
            <a:graphicFrameLocks/>
          </p:cNvGraphicFramePr>
          <p:nvPr>
            <p:extLst>
              <p:ext uri="{D42A27DB-BD31-4B8C-83A1-F6EECF244321}">
                <p14:modId xmlns:p14="http://schemas.microsoft.com/office/powerpoint/2010/main" val="983383306"/>
              </p:ext>
            </p:extLst>
          </p:nvPr>
        </p:nvGraphicFramePr>
        <p:xfrm>
          <a:off x="1765082" y="2445468"/>
          <a:ext cx="10715255" cy="8315325"/>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92;p4"/>
          <p:cNvSpPr txBox="1">
            <a:spLocks/>
          </p:cNvSpPr>
          <p:nvPr/>
        </p:nvSpPr>
        <p:spPr>
          <a:xfrm>
            <a:off x="985407" y="688885"/>
            <a:ext cx="12122204" cy="1246280"/>
          </a:xfrm>
          <a:prstGeom prst="rect">
            <a:avLst/>
          </a:prstGeom>
          <a:noFill/>
          <a:ln>
            <a:noFill/>
          </a:ln>
        </p:spPr>
        <p:txBody>
          <a:bodyPr spcFirstLastPara="1" wrap="square" lIns="50800" tIns="50800" rIns="50800" bIns="50800" anchor="t" anchorCtr="0">
            <a:noAutofit/>
          </a:bodyPr>
          <a:lstStyle>
            <a:defPPr marR="0" lvl="0" algn="l" rtl="0">
              <a:lnSpc>
                <a:spcPct val="100000"/>
              </a:lnSpc>
              <a:spcBef>
                <a:spcPts val="0"/>
              </a:spcBef>
              <a:spcAft>
                <a:spcPts val="0"/>
              </a:spcAft>
            </a:defPPr>
            <a:lvl1pPr marR="0" lvl="0"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1pPr>
            <a:lvl2pPr marR="0" lvl="1"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2pPr>
            <a:lvl3pPr marR="0" lvl="2"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3pPr>
            <a:lvl4pPr marR="0" lvl="3"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4pPr>
            <a:lvl5pPr marR="0" lvl="4"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5pPr>
            <a:lvl6pPr marR="0" lvl="5"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6pPr>
            <a:lvl7pPr marR="0" lvl="6"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7pPr>
            <a:lvl8pPr marR="0" lvl="7"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8pPr>
            <a:lvl9pPr marR="0" lvl="8"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9pPr>
          </a:lstStyle>
          <a:p>
            <a:pPr algn="ctr">
              <a:spcBef>
                <a:spcPts val="0"/>
              </a:spcBef>
              <a:buClr>
                <a:srgbClr val="1D2D3F"/>
              </a:buClr>
              <a:buSzPts val="7000"/>
            </a:pPr>
            <a:r>
              <a:rPr lang="en-US" sz="6300" b="1" dirty="0" smtClean="0">
                <a:solidFill>
                  <a:srgbClr val="1D2D3F"/>
                </a:solidFill>
                <a:latin typeface="Times New Roman"/>
                <a:ea typeface="Times New Roman"/>
                <a:cs typeface="Times New Roman"/>
                <a:sym typeface="Times New Roman"/>
              </a:rPr>
              <a:t>Statistics </a:t>
            </a:r>
            <a:r>
              <a:rPr lang="en-US" sz="6300" b="1" dirty="0">
                <a:solidFill>
                  <a:srgbClr val="1D2D3F"/>
                </a:solidFill>
                <a:latin typeface="Times New Roman"/>
                <a:ea typeface="Times New Roman"/>
                <a:cs typeface="Times New Roman"/>
                <a:sym typeface="Times New Roman"/>
              </a:rPr>
              <a:t>that show the popularity of Git versus SVN</a:t>
            </a:r>
            <a:endParaRPr lang="en-US" sz="6300" dirty="0"/>
          </a:p>
        </p:txBody>
      </p:sp>
      <p:graphicFrame>
        <p:nvGraphicFramePr>
          <p:cNvPr id="2" name="Таблица 1"/>
          <p:cNvGraphicFramePr>
            <a:graphicFrameLocks noGrp="1"/>
          </p:cNvGraphicFramePr>
          <p:nvPr>
            <p:extLst>
              <p:ext uri="{D42A27DB-BD31-4B8C-83A1-F6EECF244321}">
                <p14:modId xmlns:p14="http://schemas.microsoft.com/office/powerpoint/2010/main" val="2867836739"/>
              </p:ext>
            </p:extLst>
          </p:nvPr>
        </p:nvGraphicFramePr>
        <p:xfrm>
          <a:off x="14906841" y="4271073"/>
          <a:ext cx="7007692" cy="6710340"/>
        </p:xfrm>
        <a:graphic>
          <a:graphicData uri="http://schemas.openxmlformats.org/drawingml/2006/table">
            <a:tbl>
              <a:tblPr>
                <a:tableStyleId>{5C22544A-7EE6-4342-B048-85BDC9FD1C3A}</a:tableStyleId>
              </a:tblPr>
              <a:tblGrid>
                <a:gridCol w="1751923"/>
                <a:gridCol w="1751923"/>
                <a:gridCol w="1751923"/>
                <a:gridCol w="1751923"/>
              </a:tblGrid>
              <a:tr h="671034">
                <a:tc>
                  <a:txBody>
                    <a:bodyPr/>
                    <a:lstStyle/>
                    <a:p>
                      <a:pPr algn="ctr" fontAlgn="b"/>
                      <a:r>
                        <a:rPr lang="en-US"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Years</a:t>
                      </a:r>
                      <a:endParaRPr lang="en-US" sz="3200" b="1"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en-US"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Git</a:t>
                      </a:r>
                      <a:endParaRPr lang="en-US" sz="3200" b="1"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en-US"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SVN</a:t>
                      </a:r>
                      <a:endParaRPr lang="en-US" sz="3200" b="1"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en-US"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others</a:t>
                      </a:r>
                      <a:endParaRPr lang="en-US" sz="3200" b="1"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r h="671034">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2013</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26%</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57%</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17%</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r h="671034">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2014</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27%</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54%</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19%</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r h="671034">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2015</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38%</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46%</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16%</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r h="671034">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2016</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37%</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48%</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15%</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r h="671034">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2017</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39%</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46%</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15%</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r h="671034">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2018</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51%</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41%</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8%</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r h="671034">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2019</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61%</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33%</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6%</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r h="671034">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2020</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69%</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26%</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5%</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r h="671034">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2021</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70%</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a:solidFill>
                            <a:schemeClr val="tx2">
                              <a:lumMod val="50000"/>
                            </a:schemeClr>
                          </a:solidFill>
                          <a:effectLst/>
                          <a:latin typeface="Times New Roman" panose="02020603050405020304" pitchFamily="18" charset="0"/>
                          <a:cs typeface="Times New Roman" panose="02020603050405020304" pitchFamily="18" charset="0"/>
                        </a:rPr>
                        <a:t>25%</a:t>
                      </a:r>
                      <a:endParaRPr lang="ru-RU" sz="3200" b="0" i="0" u="none" strike="noStrike">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c>
                  <a:txBody>
                    <a:bodyPr/>
                    <a:lstStyle/>
                    <a:p>
                      <a:pPr algn="ctr" fontAlgn="b"/>
                      <a:r>
                        <a:rPr lang="ru-RU" sz="3200" u="none" strike="noStrike" dirty="0">
                          <a:solidFill>
                            <a:schemeClr val="tx2">
                              <a:lumMod val="50000"/>
                            </a:schemeClr>
                          </a:solidFill>
                          <a:effectLst/>
                          <a:latin typeface="Times New Roman" panose="02020603050405020304" pitchFamily="18" charset="0"/>
                          <a:cs typeface="Times New Roman" panose="02020603050405020304" pitchFamily="18" charset="0"/>
                        </a:rPr>
                        <a:t>5%</a:t>
                      </a:r>
                      <a:endParaRPr lang="ru-RU" sz="3200" b="0" i="0" u="none" strike="noStrike" dirty="0">
                        <a:solidFill>
                          <a:schemeClr val="tx2">
                            <a:lumMod val="50000"/>
                          </a:schemeClr>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lumMod val="20000"/>
                        <a:lumOff val="80000"/>
                      </a:schemeClr>
                    </a:solidFill>
                  </a:tcPr>
                </a:tc>
              </a:tr>
            </a:tbl>
          </a:graphicData>
        </a:graphic>
      </p:graphicFrame>
    </p:spTree>
    <p:extLst>
      <p:ext uri="{BB962C8B-B14F-4D97-AF65-F5344CB8AC3E}">
        <p14:creationId xmlns:p14="http://schemas.microsoft.com/office/powerpoint/2010/main" val="1151110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2649587" y="8255332"/>
            <a:ext cx="19084826" cy="19084826"/>
          </a:xfrm>
          <a:prstGeom prst="ellipse">
            <a:avLst/>
          </a:prstGeom>
          <a:solidFill>
            <a:srgbClr val="D3EBF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89" name="Google Shape;89;p4"/>
          <p:cNvSpPr/>
          <p:nvPr/>
        </p:nvSpPr>
        <p:spPr>
          <a:xfrm rot="6993903">
            <a:off x="16778942" y="-4550527"/>
            <a:ext cx="9719142" cy="9719145"/>
          </a:xfrm>
          <a:prstGeom prst="roundRect">
            <a:avLst>
              <a:gd name="adj" fmla="val 6541"/>
            </a:avLst>
          </a:prstGeom>
          <a:solidFill>
            <a:srgbClr val="F5F5F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0" name="Google Shape;90;p4"/>
          <p:cNvSpPr/>
          <p:nvPr/>
        </p:nvSpPr>
        <p:spPr>
          <a:xfrm>
            <a:off x="731598" y="696089"/>
            <a:ext cx="13791226" cy="11173181"/>
          </a:xfrm>
          <a:prstGeom prst="roundRect">
            <a:avLst>
              <a:gd name="adj" fmla="val 3387"/>
            </a:avLst>
          </a:prstGeom>
          <a:solidFill>
            <a:srgbClr val="FFFFFF"/>
          </a:solidFill>
          <a:ln>
            <a:noFill/>
          </a:ln>
          <a:effectLst>
            <a:outerShdw blurRad="711200" dist="143093" dir="5400000" rotWithShape="0">
              <a:srgbClr val="000000">
                <a:alpha val="11764"/>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99" name="Google Shape;99;p4"/>
          <p:cNvSpPr/>
          <p:nvPr/>
        </p:nvSpPr>
        <p:spPr>
          <a:xfrm rot="3126017">
            <a:off x="3692819" y="12435434"/>
            <a:ext cx="639665" cy="639664"/>
          </a:xfrm>
          <a:prstGeom prst="rect">
            <a:avLst/>
          </a:prstGeom>
          <a:noFill/>
          <a:ln w="127000" cap="flat" cmpd="sng">
            <a:solidFill>
              <a:srgbClr val="3C87D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0" name="Google Shape;100;p4"/>
          <p:cNvSpPr/>
          <p:nvPr/>
        </p:nvSpPr>
        <p:spPr>
          <a:xfrm rot="3835140">
            <a:off x="13863940" y="331167"/>
            <a:ext cx="752255" cy="715437"/>
          </a:xfrm>
          <a:prstGeom prst="pentagon">
            <a:avLst>
              <a:gd name="hf" fmla="val 105146"/>
              <a:gd name="vf" fmla="val 110557"/>
            </a:avLst>
          </a:prstGeom>
          <a:noFill/>
          <a:ln w="127000" cap="flat" cmpd="sng">
            <a:solidFill>
              <a:srgbClr val="E9625D"/>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1" name="Google Shape;101;p4"/>
          <p:cNvSpPr/>
          <p:nvPr/>
        </p:nvSpPr>
        <p:spPr>
          <a:xfrm>
            <a:off x="-512303" y="9744172"/>
            <a:ext cx="1036401" cy="1036401"/>
          </a:xfrm>
          <a:prstGeom prst="ellipse">
            <a:avLst/>
          </a:prstGeom>
          <a:noFill/>
          <a:ln w="127000" cap="flat" cmpd="sng">
            <a:solidFill>
              <a:srgbClr val="FB8DBE"/>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500"/>
              <a:buFont typeface="Arial"/>
              <a:buNone/>
            </a:pPr>
            <a:endParaRPr sz="3500" b="0" i="0" u="none" strike="noStrike" cap="none">
              <a:solidFill>
                <a:srgbClr val="FFFFFF"/>
              </a:solidFill>
              <a:latin typeface="Arial"/>
              <a:ea typeface="Arial"/>
              <a:cs typeface="Arial"/>
              <a:sym typeface="Arial"/>
            </a:endParaRPr>
          </a:p>
        </p:txBody>
      </p:sp>
      <p:sp>
        <p:nvSpPr>
          <p:cNvPr id="10" name="Google Shape;92;p4"/>
          <p:cNvSpPr txBox="1">
            <a:spLocks/>
          </p:cNvSpPr>
          <p:nvPr/>
        </p:nvSpPr>
        <p:spPr>
          <a:xfrm>
            <a:off x="2146037" y="1019444"/>
            <a:ext cx="10962348" cy="1246280"/>
          </a:xfrm>
          <a:prstGeom prst="rect">
            <a:avLst/>
          </a:prstGeom>
          <a:noFill/>
          <a:ln>
            <a:noFill/>
          </a:ln>
        </p:spPr>
        <p:txBody>
          <a:bodyPr spcFirstLastPara="1" wrap="square" lIns="50800" tIns="50800" rIns="50800" bIns="50800" anchor="t" anchorCtr="0">
            <a:normAutofit fontScale="97500"/>
          </a:bodyPr>
          <a:lstStyle>
            <a:defPPr marR="0" lvl="0" algn="l" rtl="0">
              <a:lnSpc>
                <a:spcPct val="100000"/>
              </a:lnSpc>
              <a:spcBef>
                <a:spcPts val="0"/>
              </a:spcBef>
              <a:spcAft>
                <a:spcPts val="0"/>
              </a:spcAft>
            </a:defPPr>
            <a:lvl1pPr marR="0" lvl="0"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1pPr>
            <a:lvl2pPr marR="0" lvl="1"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2pPr>
            <a:lvl3pPr marR="0" lvl="2"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3pPr>
            <a:lvl4pPr marR="0" lvl="3"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4pPr>
            <a:lvl5pPr marR="0" lvl="4"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5pPr>
            <a:lvl6pPr marR="0" lvl="5"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6pPr>
            <a:lvl7pPr marR="0" lvl="6"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7pPr>
            <a:lvl8pPr marR="0" lvl="7"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8pPr>
            <a:lvl9pPr marR="0" lvl="8" algn="l" rtl="0">
              <a:lnSpc>
                <a:spcPct val="100000"/>
              </a:lnSpc>
              <a:spcBef>
                <a:spcPts val="3300"/>
              </a:spcBef>
              <a:spcAft>
                <a:spcPts val="0"/>
              </a:spcAft>
              <a:buClr>
                <a:srgbClr val="747676"/>
              </a:buClr>
              <a:buSzPts val="7500"/>
              <a:buFont typeface="Arial"/>
              <a:buNone/>
              <a:defRPr sz="7500" b="0" i="0" u="none" strike="noStrike" cap="none">
                <a:solidFill>
                  <a:srgbClr val="747676"/>
                </a:solidFill>
                <a:latin typeface="Arial"/>
                <a:ea typeface="Arial"/>
                <a:cs typeface="Arial"/>
                <a:sym typeface="Arial"/>
              </a:defRPr>
            </a:lvl9pPr>
          </a:lstStyle>
          <a:p>
            <a:pPr algn="ctr">
              <a:spcBef>
                <a:spcPts val="0"/>
              </a:spcBef>
              <a:buClr>
                <a:srgbClr val="1D2D3F"/>
              </a:buClr>
              <a:buSzPts val="7000"/>
              <a:buFont typeface="Times New Roman"/>
              <a:buNone/>
            </a:pPr>
            <a:r>
              <a:rPr lang="en-US" sz="6300" b="1" dirty="0" smtClean="0">
                <a:solidFill>
                  <a:srgbClr val="1D2D3F"/>
                </a:solidFill>
                <a:latin typeface="Times New Roman"/>
                <a:cs typeface="Times New Roman"/>
                <a:sym typeface="Times New Roman"/>
              </a:rPr>
              <a:t>Working principles Git</a:t>
            </a:r>
            <a:endParaRPr lang="en-US" sz="6300" dirty="0"/>
          </a:p>
        </p:txBody>
      </p:sp>
      <p:pic>
        <p:nvPicPr>
          <p:cNvPr id="11" name="Рисунок 10">
            <a:extLst>
              <a:ext uri="{FF2B5EF4-FFF2-40B4-BE49-F238E27FC236}">
                <a16:creationId xmlns="" xmlns:a16="http://schemas.microsoft.com/office/drawing/2014/main" id="{763AC5EA-9FFE-4B56-94AE-CBC377662A5E}"/>
              </a:ext>
            </a:extLst>
          </p:cNvPr>
          <p:cNvPicPr>
            <a:picLocks noChangeAspect="1"/>
          </p:cNvPicPr>
          <p:nvPr/>
        </p:nvPicPr>
        <p:blipFill>
          <a:blip r:embed="rId3"/>
          <a:stretch>
            <a:fillRect/>
          </a:stretch>
        </p:blipFill>
        <p:spPr>
          <a:xfrm>
            <a:off x="1517831" y="2768024"/>
            <a:ext cx="12861542" cy="8232134"/>
          </a:xfrm>
          <a:prstGeom prst="rect">
            <a:avLst/>
          </a:prstGeom>
        </p:spPr>
      </p:pic>
    </p:spTree>
    <p:extLst>
      <p:ext uri="{BB962C8B-B14F-4D97-AF65-F5344CB8AC3E}">
        <p14:creationId xmlns:p14="http://schemas.microsoft.com/office/powerpoint/2010/main" val="2739523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_Template9">
  <a:themeElements>
    <a:clrScheme name="New_Template9">
      <a:dk1>
        <a:srgbClr val="5C5C5C"/>
      </a:dk1>
      <a:lt1>
        <a:srgbClr val="FFFFFF"/>
      </a:lt1>
      <a:dk2>
        <a:srgbClr val="A7A7A7"/>
      </a:dk2>
      <a:lt2>
        <a:srgbClr val="535353"/>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9">
  <a:themeElements>
    <a:clrScheme name="New_Template9">
      <a:dk1>
        <a:srgbClr val="000000"/>
      </a:dk1>
      <a:lt1>
        <a:srgbClr val="FFFFFF"/>
      </a:lt1>
      <a:dk2>
        <a:srgbClr val="A7A7A7"/>
      </a:dk2>
      <a:lt2>
        <a:srgbClr val="535353"/>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432</Words>
  <Application>Microsoft Office PowerPoint</Application>
  <PresentationFormat>Произвольный</PresentationFormat>
  <Paragraphs>78</Paragraphs>
  <Slides>14</Slides>
  <Notes>14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Libre Baskerville</vt:lpstr>
      <vt:lpstr>Helvetica Neue</vt:lpstr>
      <vt:lpstr>Times New Roman</vt:lpstr>
      <vt:lpstr>New_Template9</vt:lpstr>
      <vt:lpstr>Version control system Azure Devops, Git</vt:lpstr>
      <vt:lpstr>Overview</vt:lpstr>
      <vt:lpstr>Relevance of the topic</vt:lpstr>
      <vt:lpstr>This is what happens if you do not use a version control system</vt:lpstr>
      <vt:lpstr>Version control system - Subversion</vt:lpstr>
      <vt:lpstr>Version control system - Mercurial</vt:lpstr>
      <vt:lpstr>Version control system - Git</vt:lpstr>
      <vt:lpstr>Презентация PowerPoint</vt:lpstr>
      <vt:lpstr>Презентация PowerPoint</vt:lpstr>
      <vt:lpstr>Git in production</vt:lpstr>
      <vt:lpstr>Презентация PowerPoint</vt:lpstr>
      <vt:lpstr>Презентация PowerPoint</vt:lpstr>
      <vt:lpstr>References</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 Azure Devops, Git</dc:title>
  <cp:lastModifiedBy>Sergei</cp:lastModifiedBy>
  <cp:revision>14</cp:revision>
  <dcterms:modified xsi:type="dcterms:W3CDTF">2021-12-04T18:51:10Z</dcterms:modified>
</cp:coreProperties>
</file>