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20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6ABC4-56B6-4D22-AEA6-DB2AAE2C0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947AA-A0F5-4E5A-A79E-57273772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8C484-82A5-47A7-BEEB-0A590630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D7A2-AE55-405A-884B-DB68A5692C7C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7FD5F4-4B19-4357-83A4-D4DFE1EE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428BFD-83CD-4166-BD74-09DB0A67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6480-6DC4-4186-8D45-308283267F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98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99ECD-3F93-456B-9AB4-E2FA4292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282AD3-2626-4D2F-9463-8AB46B8CC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0956D8-2C87-4AB7-8FC1-3D506A11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D7A2-AE55-405A-884B-DB68A5692C7C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5921B5-5594-47E8-A45B-DDCA1523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554FE-BA0B-4817-89CB-F378FBDC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6480-6DC4-4186-8D45-308283267F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4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472BEE-604B-485F-8F5A-ECB68AC48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6CF045-3A60-4BC5-AE10-0AB2F5A90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DCC06C-285D-45A2-9C00-D87C4C66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D7A2-AE55-405A-884B-DB68A5692C7C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A64332-60C6-421A-9461-8A24CC30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D36027-F0B7-434E-A414-CC3A07C9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6480-6DC4-4186-8D45-308283267F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5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1B297-A76D-4EAF-B580-727F0071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7AB2C2-9986-4C7B-A866-96BA99FC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990420-562E-44E9-AE56-01852074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D7A2-AE55-405A-884B-DB68A5692C7C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D0DCD0-56CB-4862-BC54-A4B68E2B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4756A-EFA6-447E-918F-1EBB5A83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6480-6DC4-4186-8D45-308283267F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22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2B18F-2C99-44AD-BD09-DDACF70C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BA762D-0663-4662-9BEB-5FDDA2536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FFDDE5-DBDF-4DA4-925D-EBD39F06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D7A2-AE55-405A-884B-DB68A5692C7C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5AA1A-EAE3-4D2B-8010-7A536278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314686-08E6-44AC-B631-DD76085B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6480-6DC4-4186-8D45-308283267F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51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D40C9-0831-442C-9253-8F77BAF2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9BD80-E4DD-4D77-B065-167810E27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5DAEDE-7497-485B-A591-454052694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47D85A-CC6B-49AF-9C09-53F6445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D7A2-AE55-405A-884B-DB68A5692C7C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F162E0-19F3-442D-8648-21F8B918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EB10A6-597C-4366-86A1-FF58A682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6480-6DC4-4186-8D45-308283267F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53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E58BE-D3FB-4BFE-A556-7543FECE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12338-CBD7-443B-97E0-886A2520C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BCE720-0AA3-477C-8F95-B48126F6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071276-42A1-499D-985E-E5932258E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918C74-B004-4169-8517-C0E532B0D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F6974D-0D97-4207-A94D-429B5290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D7A2-AE55-405A-884B-DB68A5692C7C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092F06-C84A-4E4E-AC27-E5843C50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CBA28C-8B92-4914-BAB7-0AADCB53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6480-6DC4-4186-8D45-308283267F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68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BC442-5D51-4BFE-8E1A-47F7B8FA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266219-B80F-4ADC-AD43-13F8B403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D7A2-AE55-405A-884B-DB68A5692C7C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D08573-C053-4A31-9CA8-D9C174CA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C081E3-1335-4E3D-A493-3272DB05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6480-6DC4-4186-8D45-308283267F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3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AFA1AC-A2A1-4617-A155-8BDC28CD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D7A2-AE55-405A-884B-DB68A5692C7C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3ED3D8-F2EF-4283-BD8B-F1127053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FE6CE5-2A9E-406C-8126-EFC1D2FC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6480-6DC4-4186-8D45-308283267F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3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FB8C5-DEB9-4085-8D02-A44EFE09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2DA61-D8C4-4DBF-A3FD-3DB0657E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3E77A8-F21D-4562-9FAC-CE358EA0F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8E6DE1-E87D-45C1-81FE-C561A3FC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D7A2-AE55-405A-884B-DB68A5692C7C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5C1320-386F-4E81-93AC-E09187B2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F67213-2BE3-41A2-8598-945AF140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6480-6DC4-4186-8D45-308283267F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47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D9EC4-54B3-4353-8AA3-F289F424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64DE6F-13A3-4D4E-A5EF-618EE9AC7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6A4A94-DB9B-4C24-B2BC-20D19A6B2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65FC37-98E3-430A-A5E4-C86EBDC8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D7A2-AE55-405A-884B-DB68A5692C7C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F824F7-4109-4726-9243-69F482E3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8EE8AD-4082-4120-8776-84063370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6480-6DC4-4186-8D45-308283267F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55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30F3D-ACA4-4A73-9D27-06AC0E87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AD0338-43C8-4DCD-9FEF-A1A078FE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7AFECF-27B3-4D2E-A40B-453AFD149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D7A2-AE55-405A-884B-DB68A5692C7C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A4CAF8-E045-4EC5-9369-570E885EC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AD8005-B457-4672-87F1-F8B33EE6B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6480-6DC4-4186-8D45-308283267F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9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68617-479E-46A0-8FCA-42F7E1083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5400" y="4024745"/>
            <a:ext cx="6636327" cy="1808019"/>
          </a:xfrm>
        </p:spPr>
        <p:txBody>
          <a:bodyPr>
            <a:noAutofit/>
          </a:bodyPr>
          <a:lstStyle/>
          <a:p>
            <a:r>
              <a:rPr lang="ru-RU" sz="4000" dirty="0">
                <a:latin typeface="Constantia" panose="02030602050306030303" pitchFamily="18" charset="0"/>
              </a:rPr>
              <a:t>Дипломный проект курса «</a:t>
            </a:r>
            <a:r>
              <a:rPr lang="en-US" sz="4000" dirty="0">
                <a:latin typeface="Constantia" panose="02030602050306030303" pitchFamily="18" charset="0"/>
              </a:rPr>
              <a:t>Business Intelligence (BI) </a:t>
            </a:r>
            <a:r>
              <a:rPr lang="ru-RU" sz="4000" dirty="0">
                <a:latin typeface="Constantia" panose="02030602050306030303" pitchFamily="18" charset="0"/>
              </a:rPr>
              <a:t>разработчик»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6DD5D6-63AF-4B48-9E32-9C41EA4ED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8245" y="5832764"/>
            <a:ext cx="6130636" cy="1454871"/>
          </a:xfrm>
        </p:spPr>
        <p:txBody>
          <a:bodyPr/>
          <a:lstStyle/>
          <a:p>
            <a:r>
              <a:rPr lang="ru-RU" dirty="0">
                <a:latin typeface="Constantia" panose="02030602050306030303" pitchFamily="18" charset="0"/>
              </a:rPr>
              <a:t>Автор:</a:t>
            </a:r>
          </a:p>
          <a:p>
            <a:r>
              <a:rPr lang="ru-RU" dirty="0" err="1">
                <a:latin typeface="Constantia" panose="02030602050306030303" pitchFamily="18" charset="0"/>
              </a:rPr>
              <a:t>Сергель</a:t>
            </a:r>
            <a:r>
              <a:rPr lang="ru-RU" dirty="0">
                <a:latin typeface="Constantia" panose="02030602050306030303" pitchFamily="18" charset="0"/>
              </a:rPr>
              <a:t>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397205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1E137-1090-4C04-AE86-46E7814A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5" y="248365"/>
            <a:ext cx="9958507" cy="93720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Constantia" panose="02030602050306030303" pitchFamily="18" charset="0"/>
              </a:rPr>
              <a:t>Создание </a:t>
            </a:r>
            <a:r>
              <a:rPr lang="en-US" sz="3600" dirty="0">
                <a:latin typeface="Constantia" panose="02030602050306030303" pitchFamily="18" charset="0"/>
              </a:rPr>
              <a:t>VIEW</a:t>
            </a:r>
            <a:r>
              <a:rPr lang="ru-RU" sz="3600" dirty="0">
                <a:latin typeface="Constantia" panose="02030602050306030303" pitchFamily="18" charset="0"/>
              </a:rPr>
              <a:t> (ТОП брендов по продажам)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A03930-7E4C-4FA5-BE2E-4CBEA1D3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886" y="2510438"/>
            <a:ext cx="7572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1E137-1090-4C04-AE86-46E7814A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5" y="248365"/>
            <a:ext cx="9958507" cy="93720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Constantia" panose="02030602050306030303" pitchFamily="18" charset="0"/>
              </a:rPr>
              <a:t>Визуализация </a:t>
            </a:r>
            <a:r>
              <a:rPr lang="en-US" sz="3600" dirty="0">
                <a:latin typeface="Constantia" panose="02030602050306030303" pitchFamily="18" charset="0"/>
              </a:rPr>
              <a:t>Power BI</a:t>
            </a:r>
            <a:endParaRPr lang="ru-RU" sz="3600" dirty="0">
              <a:latin typeface="Constantia" panose="02030602050306030303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32C00B-BF16-49F3-91BB-168EADC5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92" y="1256964"/>
            <a:ext cx="9730548" cy="547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7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1E137-1090-4C04-AE86-46E7814A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5" y="248365"/>
            <a:ext cx="9958507" cy="93720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Constantia" panose="02030602050306030303" pitchFamily="18" charset="0"/>
              </a:rPr>
              <a:t>Визуализация </a:t>
            </a:r>
            <a:r>
              <a:rPr lang="en-US" sz="3600" dirty="0">
                <a:latin typeface="Constantia" panose="02030602050306030303" pitchFamily="18" charset="0"/>
              </a:rPr>
              <a:t>Power BI</a:t>
            </a:r>
            <a:endParaRPr lang="ru-RU" sz="3600" dirty="0">
              <a:latin typeface="Constantia" panose="02030602050306030303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64B286-B544-444C-851F-5B6D427F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82" y="1224219"/>
            <a:ext cx="9876729" cy="55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1E137-1090-4C04-AE86-46E7814A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117" y="256966"/>
            <a:ext cx="5929745" cy="937202"/>
          </a:xfrm>
        </p:spPr>
        <p:txBody>
          <a:bodyPr/>
          <a:lstStyle/>
          <a:p>
            <a:r>
              <a:rPr lang="ru-RU" dirty="0">
                <a:latin typeface="Constantia" panose="02030602050306030303" pitchFamily="18" charset="0"/>
              </a:rPr>
              <a:t>Содержание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FCF2AB-B59D-448F-B401-B4E11B2B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126" y="1607128"/>
            <a:ext cx="8527474" cy="5250872"/>
          </a:xfrm>
        </p:spPr>
        <p:txBody>
          <a:bodyPr/>
          <a:lstStyle/>
          <a:p>
            <a:r>
              <a:rPr lang="ru-RU" dirty="0">
                <a:latin typeface="Constantia" panose="02030602050306030303" pitchFamily="18" charset="0"/>
              </a:rPr>
              <a:t>Концептуальное проектирование баз данных (БД)</a:t>
            </a:r>
          </a:p>
          <a:p>
            <a:r>
              <a:rPr lang="ru-RU" dirty="0">
                <a:latin typeface="Constantia" panose="02030602050306030303" pitchFamily="18" charset="0"/>
              </a:rPr>
              <a:t>Логическое проектирование БД</a:t>
            </a:r>
          </a:p>
          <a:p>
            <a:r>
              <a:rPr lang="ru-RU" dirty="0">
                <a:latin typeface="Constantia" panose="02030602050306030303" pitchFamily="18" charset="0"/>
              </a:rPr>
              <a:t>Физическое проектирование БД</a:t>
            </a:r>
          </a:p>
          <a:p>
            <a:r>
              <a:rPr lang="ru-RU" dirty="0">
                <a:latin typeface="Constantia" panose="02030602050306030303" pitchFamily="18" charset="0"/>
              </a:rPr>
              <a:t>Проектирование последовательности действий</a:t>
            </a:r>
          </a:p>
          <a:p>
            <a:r>
              <a:rPr lang="ru-RU" dirty="0">
                <a:latin typeface="Constantia" panose="02030602050306030303" pitchFamily="18" charset="0"/>
              </a:rPr>
              <a:t>Заполнение таблиц данными</a:t>
            </a:r>
          </a:p>
          <a:p>
            <a:r>
              <a:rPr lang="ru-RU" dirty="0">
                <a:latin typeface="Constantia" panose="02030602050306030303" pitchFamily="18" charset="0"/>
              </a:rPr>
              <a:t>Тестирование БД</a:t>
            </a:r>
          </a:p>
          <a:p>
            <a:r>
              <a:rPr lang="ru-RU" dirty="0">
                <a:latin typeface="Constantia" panose="02030602050306030303" pitchFamily="18" charset="0"/>
              </a:rPr>
              <a:t>Создание объектов БД</a:t>
            </a:r>
          </a:p>
          <a:p>
            <a:r>
              <a:rPr lang="ru-RU" dirty="0">
                <a:latin typeface="Constantia" panose="02030602050306030303" pitchFamily="18" charset="0"/>
              </a:rPr>
              <a:t>Создание пакетов </a:t>
            </a:r>
            <a:r>
              <a:rPr lang="en-US" dirty="0">
                <a:latin typeface="Constantia" panose="02030602050306030303" pitchFamily="18" charset="0"/>
              </a:rPr>
              <a:t>ETL</a:t>
            </a:r>
            <a:endParaRPr lang="ru-RU" dirty="0">
              <a:latin typeface="Constantia" panose="02030602050306030303" pitchFamily="18" charset="0"/>
            </a:endParaRPr>
          </a:p>
          <a:p>
            <a:r>
              <a:rPr lang="ru-RU" dirty="0">
                <a:latin typeface="Constantia" panose="02030602050306030303" pitchFamily="18" charset="0"/>
              </a:rPr>
              <a:t>Визуализация данных в форме отчета в </a:t>
            </a:r>
            <a:r>
              <a:rPr lang="en-US" dirty="0">
                <a:latin typeface="Constantia" panose="02030602050306030303" pitchFamily="18" charset="0"/>
              </a:rPr>
              <a:t>Power BI</a:t>
            </a:r>
            <a:endParaRPr lang="ru-RU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7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1E137-1090-4C04-AE86-46E7814A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294" y="248365"/>
            <a:ext cx="7996270" cy="937202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nstantia" panose="02030602050306030303" pitchFamily="18" charset="0"/>
              </a:rPr>
              <a:t>Концептуальное проектирование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B133C6-8187-47C2-8C71-42D4C14A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841" y="1262407"/>
            <a:ext cx="7996269" cy="51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1E137-1090-4C04-AE86-46E7814A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294" y="248365"/>
            <a:ext cx="7996270" cy="937202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nstantia" panose="02030602050306030303" pitchFamily="18" charset="0"/>
              </a:rPr>
              <a:t>Логическое проектирование</a:t>
            </a:r>
          </a:p>
        </p:txBody>
      </p:sp>
      <p:pic>
        <p:nvPicPr>
          <p:cNvPr id="2050" name="Picture 2" descr="R9JDQjmm4CVlVWhLnyA6zjfJapY1G6gMfgNdMNc8HVInZCPfbz1tBuvN8y-wn_rfv_yX3VwQ6OYdu9iFF690y-eE194Rwo5dSmkCpubEvgqnPcTSP44FtJjw1R8ZaE0U0ZP_c_FyqtJOIWZTgCX94TgQLkqRWZXKrUMtrbkOZhIdD4oMws0XUhHG5MCJV6Cye7K1lDcJiwWlA4sHPMu0HdFtv-W8sANO0LUNNq0ufYdZokE9atsv0G_HhgyNFER_Df6BymvZ0UpYQOPtuUZJ2Oj-3k3zp7z6nrcZHyT8MLMxJPcbdj3tADTXBgduDw1d5wNpyhyEkBOuPvGQEhJSdpn40VTGNqUg_NZegupZo_sw7WR2d1NxZWpEzyY_4xseayuHMawa7FPZYjXFuO1KAynMwm9RvncfHImBKSSAqPE5wc7P4VEcqWdN8fKh6Ta4hIBuGkJUKURDEpo2mAhGuH68m_ACObUfDbmTQClLGGaktvFsSsjsEzD-khhwsAelpHVphx8ojc4GXe9exwco2KtIPWPiX9GeHLOn21H4X5dXRgCS1YCeNAI0N-1tTyZVtmXqcFIs6EXe-Ium6gt9q6aevCXunFzaqlvcgPab0WPyqA97fqSQ1LgpRrQMPItMOzhzHAMlPsOT4J6ZPSKdUbKdns_qymLc18oiL4Tu4yzUJeGMOGdBaWzuLMTYvvzNRnBob3vh8TqnPsgkR50qyUSQmOulj9lJeNdEP18Kl861ReKMlyljVbqkk1y0 (1331×810)">
            <a:extLst>
              <a:ext uri="{FF2B5EF4-FFF2-40B4-BE49-F238E27FC236}">
                <a16:creationId xmlns:a16="http://schemas.microsoft.com/office/drawing/2014/main" id="{48D05FB4-4A55-4C8C-B7E5-E13B736E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190" y="1453550"/>
            <a:ext cx="8767482" cy="519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34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1E137-1090-4C04-AE86-46E7814A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93" y="256161"/>
            <a:ext cx="4529172" cy="1751958"/>
          </a:xfrm>
        </p:spPr>
        <p:txBody>
          <a:bodyPr>
            <a:noAutofit/>
          </a:bodyPr>
          <a:lstStyle/>
          <a:p>
            <a:r>
              <a:rPr lang="ru-RU" sz="3600" dirty="0">
                <a:latin typeface="Constantia" panose="02030602050306030303" pitchFamily="18" charset="0"/>
              </a:rPr>
              <a:t>Проектирование</a:t>
            </a:r>
            <a:br>
              <a:rPr lang="ru-RU" sz="3600" dirty="0">
                <a:latin typeface="Constantia" panose="02030602050306030303" pitchFamily="18" charset="0"/>
              </a:rPr>
            </a:br>
            <a:r>
              <a:rPr lang="ru-RU" sz="3600" dirty="0">
                <a:latin typeface="Constantia" panose="02030602050306030303" pitchFamily="18" charset="0"/>
              </a:rPr>
              <a:t>последовательности</a:t>
            </a:r>
            <a:br>
              <a:rPr lang="ru-RU" sz="3600" dirty="0">
                <a:latin typeface="Constantia" panose="02030602050306030303" pitchFamily="18" charset="0"/>
              </a:rPr>
            </a:br>
            <a:r>
              <a:rPr lang="ru-RU" sz="3600" dirty="0">
                <a:latin typeface="Constantia" panose="02030602050306030303" pitchFamily="18" charset="0"/>
              </a:rPr>
              <a:t>действий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32D106-E059-41AD-9A6E-F9074D2C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937" y="256161"/>
            <a:ext cx="5511298" cy="634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9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1E137-1090-4C04-AE86-46E7814A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5" y="248365"/>
            <a:ext cx="9958507" cy="93720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Constantia" panose="02030602050306030303" pitchFamily="18" charset="0"/>
              </a:rPr>
              <a:t>Физическое проектирование создание таблиц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676E54-DC3C-4401-A562-BDB7EF9B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997" y="1046530"/>
            <a:ext cx="6846474" cy="56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6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1E137-1090-4C04-AE86-46E7814A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5" y="248365"/>
            <a:ext cx="9958507" cy="93720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Constantia" panose="02030602050306030303" pitchFamily="18" charset="0"/>
              </a:rPr>
              <a:t>Физическое проектирование</a:t>
            </a:r>
            <a:br>
              <a:rPr lang="ru-RU" sz="3600" dirty="0">
                <a:latin typeface="Constantia" panose="02030602050306030303" pitchFamily="18" charset="0"/>
              </a:rPr>
            </a:br>
            <a:r>
              <a:rPr lang="ru-RU" sz="3600" dirty="0">
                <a:latin typeface="Constantia" panose="02030602050306030303" pitchFamily="18" charset="0"/>
              </a:rPr>
              <a:t>добавление ограничений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2D3282-A95F-487C-8270-DCA8D765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54" y="1185567"/>
            <a:ext cx="8788661" cy="55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1E137-1090-4C04-AE86-46E7814A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5" y="248365"/>
            <a:ext cx="9958507" cy="93720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Constantia" panose="02030602050306030303" pitchFamily="18" charset="0"/>
              </a:rPr>
              <a:t>Заполнение таблиц данными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BE39CD-494F-4041-A0A4-C1AFF219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79" y="1045029"/>
            <a:ext cx="7093806" cy="56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1E137-1090-4C04-AE86-46E7814A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5" y="248365"/>
            <a:ext cx="9958507" cy="93720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Constantia" panose="02030602050306030303" pitchFamily="18" charset="0"/>
              </a:rPr>
              <a:t>Тестирование таблицы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F755B5-3772-4AB8-9A36-A93A8BD29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86" y="1409027"/>
            <a:ext cx="9663953" cy="53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398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10063</TotalTime>
  <Words>90</Words>
  <Application>Microsoft Office PowerPoint</Application>
  <PresentationFormat>Широкоэкранный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Constantia</vt:lpstr>
      <vt:lpstr>Тема Office</vt:lpstr>
      <vt:lpstr>Дипломный проект курса «Business Intelligence (BI) разработчик»</vt:lpstr>
      <vt:lpstr>Содержание проекта:</vt:lpstr>
      <vt:lpstr>Концептуальное проектирование</vt:lpstr>
      <vt:lpstr>Логическое проектирование</vt:lpstr>
      <vt:lpstr>Проектирование последовательности действий</vt:lpstr>
      <vt:lpstr>Физическое проектирование создание таблиц</vt:lpstr>
      <vt:lpstr>Физическое проектирование добавление ограничений</vt:lpstr>
      <vt:lpstr>Заполнение таблиц данными</vt:lpstr>
      <vt:lpstr>Тестирование таблицы</vt:lpstr>
      <vt:lpstr>Создание VIEW (ТОП брендов по продажам)</vt:lpstr>
      <vt:lpstr>Визуализация Power BI</vt:lpstr>
      <vt:lpstr>Визуализация Power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курса «Business Intelligence (BI) разработчик»</dc:title>
  <dc:creator>Кристина Данилова</dc:creator>
  <cp:lastModifiedBy>Кристина Данилова</cp:lastModifiedBy>
  <cp:revision>1</cp:revision>
  <dcterms:created xsi:type="dcterms:W3CDTF">2024-09-21T07:36:44Z</dcterms:created>
  <dcterms:modified xsi:type="dcterms:W3CDTF">2024-09-28T07:20:24Z</dcterms:modified>
</cp:coreProperties>
</file>