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0" r:id="rId5"/>
    <p:sldId id="258" r:id="rId6"/>
    <p:sldId id="264" r:id="rId7"/>
    <p:sldId id="262" r:id="rId8"/>
    <p:sldId id="263"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12/30/2017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12/30/2017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E9D00-0DE5-49C8-99EC-518A878FE7B9}"/>
              </a:ext>
            </a:extLst>
          </p:cNvPr>
          <p:cNvSpPr>
            <a:spLocks noGrp="1"/>
          </p:cNvSpPr>
          <p:nvPr>
            <p:ph type="ctrTitle"/>
          </p:nvPr>
        </p:nvSpPr>
        <p:spPr/>
        <p:txBody>
          <a:bodyPr/>
          <a:lstStyle/>
          <a:p>
            <a:r>
              <a:rPr lang="tr-TR" sz="7400" dirty="0"/>
              <a:t>ASP.NET MVC İLE TWITTER</a:t>
            </a:r>
          </a:p>
        </p:txBody>
      </p:sp>
      <p:sp>
        <p:nvSpPr>
          <p:cNvPr id="3" name="Subtitle 2">
            <a:extLst>
              <a:ext uri="{FF2B5EF4-FFF2-40B4-BE49-F238E27FC236}">
                <a16:creationId xmlns:a16="http://schemas.microsoft.com/office/drawing/2014/main" id="{E7DD7990-8BEF-4CD7-876F-08B0C052E96A}"/>
              </a:ext>
            </a:extLst>
          </p:cNvPr>
          <p:cNvSpPr>
            <a:spLocks noGrp="1"/>
          </p:cNvSpPr>
          <p:nvPr>
            <p:ph type="subTitle" idx="1"/>
          </p:nvPr>
        </p:nvSpPr>
        <p:spPr>
          <a:xfrm>
            <a:off x="7786441" y="5109326"/>
            <a:ext cx="3963205" cy="2463574"/>
          </a:xfrm>
        </p:spPr>
        <p:txBody>
          <a:bodyPr>
            <a:normAutofit/>
          </a:bodyPr>
          <a:lstStyle/>
          <a:p>
            <a:pPr algn="r"/>
            <a:r>
              <a:rPr lang="tr-TR" b="1" dirty="0"/>
              <a:t>Yiğit Kurtçu 142804012</a:t>
            </a:r>
          </a:p>
          <a:p>
            <a:pPr algn="r"/>
            <a:r>
              <a:rPr lang="tr-TR" b="1" dirty="0"/>
              <a:t>Sergen Esendemir 142804005</a:t>
            </a:r>
          </a:p>
          <a:p>
            <a:pPr algn="r"/>
            <a:r>
              <a:rPr lang="tr-TR" b="1" dirty="0"/>
              <a:t>Metin Öztürk 142804001</a:t>
            </a:r>
          </a:p>
          <a:p>
            <a:pPr algn="r"/>
            <a:r>
              <a:rPr lang="tr-TR" b="1" dirty="0"/>
              <a:t>Türkü Doğan 152802025</a:t>
            </a:r>
          </a:p>
        </p:txBody>
      </p:sp>
    </p:spTree>
    <p:extLst>
      <p:ext uri="{BB962C8B-B14F-4D97-AF65-F5344CB8AC3E}">
        <p14:creationId xmlns:p14="http://schemas.microsoft.com/office/powerpoint/2010/main" val="391757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F708-F30E-44C0-96C4-41F8198E6473}"/>
              </a:ext>
            </a:extLst>
          </p:cNvPr>
          <p:cNvSpPr>
            <a:spLocks noGrp="1"/>
          </p:cNvSpPr>
          <p:nvPr>
            <p:ph type="title"/>
          </p:nvPr>
        </p:nvSpPr>
        <p:spPr/>
        <p:txBody>
          <a:bodyPr/>
          <a:lstStyle/>
          <a:p>
            <a:r>
              <a:rPr lang="tr-TR" dirty="0"/>
              <a:t>Kullanılan Teknolojiler</a:t>
            </a:r>
          </a:p>
        </p:txBody>
      </p:sp>
      <p:sp>
        <p:nvSpPr>
          <p:cNvPr id="3" name="Content Placeholder 2">
            <a:extLst>
              <a:ext uri="{FF2B5EF4-FFF2-40B4-BE49-F238E27FC236}">
                <a16:creationId xmlns:a16="http://schemas.microsoft.com/office/drawing/2014/main" id="{4FFD6886-8648-4FE7-A00E-400F2566E7CF}"/>
              </a:ext>
            </a:extLst>
          </p:cNvPr>
          <p:cNvSpPr>
            <a:spLocks noGrp="1"/>
          </p:cNvSpPr>
          <p:nvPr>
            <p:ph idx="1"/>
          </p:nvPr>
        </p:nvSpPr>
        <p:spPr/>
        <p:txBody>
          <a:bodyPr/>
          <a:lstStyle/>
          <a:p>
            <a:r>
              <a:rPr lang="tr-TR" dirty="0"/>
              <a:t>Visual Studio 2015</a:t>
            </a:r>
          </a:p>
          <a:p>
            <a:r>
              <a:rPr lang="tr-TR" dirty="0"/>
              <a:t>Microsoft Sql Server Management Studio 2016</a:t>
            </a:r>
          </a:p>
          <a:p>
            <a:r>
              <a:rPr lang="tr-TR" dirty="0"/>
              <a:t>Backend: ASP.NET MVC</a:t>
            </a:r>
          </a:p>
          <a:p>
            <a:r>
              <a:rPr lang="tr-TR" dirty="0"/>
              <a:t>Frontend: Bootstrap, json, jquery, css</a:t>
            </a:r>
          </a:p>
          <a:p>
            <a:r>
              <a:rPr lang="tr-TR" dirty="0"/>
              <a:t>Restful API</a:t>
            </a:r>
          </a:p>
        </p:txBody>
      </p:sp>
    </p:spTree>
    <p:extLst>
      <p:ext uri="{BB962C8B-B14F-4D97-AF65-F5344CB8AC3E}">
        <p14:creationId xmlns:p14="http://schemas.microsoft.com/office/powerpoint/2010/main" val="253101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30BB-C7AA-4113-95E9-1ADBD4108784}"/>
              </a:ext>
            </a:extLst>
          </p:cNvPr>
          <p:cNvSpPr>
            <a:spLocks noGrp="1"/>
          </p:cNvSpPr>
          <p:nvPr>
            <p:ph type="title"/>
          </p:nvPr>
        </p:nvSpPr>
        <p:spPr/>
        <p:txBody>
          <a:bodyPr/>
          <a:lstStyle/>
          <a:p>
            <a:r>
              <a:rPr lang="tr-TR" dirty="0"/>
              <a:t>Twitter Nedir?</a:t>
            </a:r>
          </a:p>
        </p:txBody>
      </p:sp>
      <p:sp>
        <p:nvSpPr>
          <p:cNvPr id="3" name="Content Placeholder 2">
            <a:extLst>
              <a:ext uri="{FF2B5EF4-FFF2-40B4-BE49-F238E27FC236}">
                <a16:creationId xmlns:a16="http://schemas.microsoft.com/office/drawing/2014/main" id="{81D21C99-0C98-4C78-97E3-0BE4CCAB32A0}"/>
              </a:ext>
            </a:extLst>
          </p:cNvPr>
          <p:cNvSpPr>
            <a:spLocks noGrp="1"/>
          </p:cNvSpPr>
          <p:nvPr>
            <p:ph idx="1"/>
          </p:nvPr>
        </p:nvSpPr>
        <p:spPr>
          <a:xfrm>
            <a:off x="649029" y="2328421"/>
            <a:ext cx="10554574" cy="4326903"/>
          </a:xfrm>
        </p:spPr>
        <p:txBody>
          <a:bodyPr>
            <a:normAutofit/>
          </a:bodyPr>
          <a:lstStyle/>
          <a:p>
            <a:r>
              <a:rPr lang="tr-TR" b="1" dirty="0"/>
              <a:t>Twitter internette kullanılan yaygın tabirle bir mikroblogdur. Mikroblog kişilerin veya kurumların o an ne yaptıklarını, kendileriyle ilgili haberleri, hissettiklerini ve düşüncelerini kısa mesajlar halinde paylaştığı bir platformdur. </a:t>
            </a:r>
          </a:p>
          <a:p>
            <a:r>
              <a:rPr lang="tr-TR" b="1" dirty="0"/>
              <a:t>Kısacası bir sosyal mesajlaşma platformu olarak da düşünebiliriz. Twitter kişilerin/kurumların kendileriyle ilgili düşünce ve haberleri 140 karaktere sığacak mesajlar halinde paylaşmaya yarıyor. Bu kısa mesajlara tweet deniyor. Mesajlarınızda resim ve videolara linkler (bağlantılar) ekleyerek onları da takipçilerinizle paylaşabilirsiniz. Çoğu haberi ilk önce Twitter üzerinden duyabileceğiniz gibi, “severek takip ettiğiniz” kişilerin düşüncelerini direkt kendi mesajlarından takip edebilirsiniz. Tek yapmanız gereken ilgili kişinin/kurumun sayfasına gidip Takip Et butonuna tıklamak! Ayrıca güncel konularla ilgili Twitter trendlerini takip edip bu konularla ilgili düşüncelerinizi diğer Twitter kullanıcılarıyla paylaşabilirsiniz. </a:t>
            </a:r>
          </a:p>
          <a:p>
            <a:r>
              <a:rPr lang="tr-TR" b="1" dirty="0"/>
              <a:t>Kısacası Twitter bize hem ilgilendiğimiz konuları takip edebileceğimiz hem de kendi düşüncelerimizi paylaşabileceğimiz güzel bir ortam sağlıyor.</a:t>
            </a:r>
          </a:p>
          <a:p>
            <a:endParaRPr lang="tr-TR" dirty="0"/>
          </a:p>
        </p:txBody>
      </p:sp>
    </p:spTree>
    <p:extLst>
      <p:ext uri="{BB962C8B-B14F-4D97-AF65-F5344CB8AC3E}">
        <p14:creationId xmlns:p14="http://schemas.microsoft.com/office/powerpoint/2010/main" val="255292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3B2D-4B8E-4113-A3DD-FC9B50958F74}"/>
              </a:ext>
            </a:extLst>
          </p:cNvPr>
          <p:cNvSpPr>
            <a:spLocks noGrp="1"/>
          </p:cNvSpPr>
          <p:nvPr>
            <p:ph type="title"/>
          </p:nvPr>
        </p:nvSpPr>
        <p:spPr/>
        <p:txBody>
          <a:bodyPr/>
          <a:lstStyle/>
          <a:p>
            <a:r>
              <a:rPr lang="tr-TR" dirty="0"/>
              <a:t>Projenin Amacı</a:t>
            </a:r>
          </a:p>
        </p:txBody>
      </p:sp>
      <p:sp>
        <p:nvSpPr>
          <p:cNvPr id="3" name="Content Placeholder 2">
            <a:extLst>
              <a:ext uri="{FF2B5EF4-FFF2-40B4-BE49-F238E27FC236}">
                <a16:creationId xmlns:a16="http://schemas.microsoft.com/office/drawing/2014/main" id="{E5715DDE-37DA-4391-8F77-11441A61E932}"/>
              </a:ext>
            </a:extLst>
          </p:cNvPr>
          <p:cNvSpPr>
            <a:spLocks noGrp="1"/>
          </p:cNvSpPr>
          <p:nvPr>
            <p:ph idx="1"/>
          </p:nvPr>
        </p:nvSpPr>
        <p:spPr/>
        <p:txBody>
          <a:bodyPr>
            <a:normAutofit/>
          </a:bodyPr>
          <a:lstStyle/>
          <a:p>
            <a:r>
              <a:rPr lang="tr-TR" b="1" dirty="0"/>
              <a:t>Bize verilen süre ve kurallar çerçevesinde, belirtilen teknolojileri kullanarak twittera benzer bir web uygulaması yazmak.</a:t>
            </a:r>
          </a:p>
          <a:p>
            <a:endParaRPr lang="tr-TR" b="1" dirty="0"/>
          </a:p>
        </p:txBody>
      </p:sp>
    </p:spTree>
    <p:extLst>
      <p:ext uri="{BB962C8B-B14F-4D97-AF65-F5344CB8AC3E}">
        <p14:creationId xmlns:p14="http://schemas.microsoft.com/office/powerpoint/2010/main" val="390010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0DD6-7567-423A-B097-A10823E75736}"/>
              </a:ext>
            </a:extLst>
          </p:cNvPr>
          <p:cNvSpPr>
            <a:spLocks noGrp="1"/>
          </p:cNvSpPr>
          <p:nvPr>
            <p:ph type="title"/>
          </p:nvPr>
        </p:nvSpPr>
        <p:spPr/>
        <p:txBody>
          <a:bodyPr/>
          <a:lstStyle/>
          <a:p>
            <a:r>
              <a:rPr lang="tr-TR" dirty="0"/>
              <a:t>Fonksiyonlar</a:t>
            </a:r>
          </a:p>
        </p:txBody>
      </p:sp>
      <p:sp>
        <p:nvSpPr>
          <p:cNvPr id="3" name="Content Placeholder 2">
            <a:extLst>
              <a:ext uri="{FF2B5EF4-FFF2-40B4-BE49-F238E27FC236}">
                <a16:creationId xmlns:a16="http://schemas.microsoft.com/office/drawing/2014/main" id="{D7DE981E-0833-44D6-A014-64A2B0C22467}"/>
              </a:ext>
            </a:extLst>
          </p:cNvPr>
          <p:cNvSpPr>
            <a:spLocks noGrp="1"/>
          </p:cNvSpPr>
          <p:nvPr>
            <p:ph idx="1"/>
          </p:nvPr>
        </p:nvSpPr>
        <p:spPr/>
        <p:txBody>
          <a:bodyPr/>
          <a:lstStyle/>
          <a:p>
            <a:r>
              <a:rPr lang="tr-TR" dirty="0"/>
              <a:t>Üye olma (Restful API)</a:t>
            </a:r>
          </a:p>
          <a:p>
            <a:r>
              <a:rPr lang="tr-TR" dirty="0"/>
              <a:t>Üye girişi (Restful API)</a:t>
            </a:r>
          </a:p>
        </p:txBody>
      </p:sp>
    </p:spTree>
    <p:extLst>
      <p:ext uri="{BB962C8B-B14F-4D97-AF65-F5344CB8AC3E}">
        <p14:creationId xmlns:p14="http://schemas.microsoft.com/office/powerpoint/2010/main" val="89448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892B-5277-48FE-B7CF-3D73A09F4090}"/>
              </a:ext>
            </a:extLst>
          </p:cNvPr>
          <p:cNvSpPr>
            <a:spLocks noGrp="1"/>
          </p:cNvSpPr>
          <p:nvPr>
            <p:ph type="title"/>
          </p:nvPr>
        </p:nvSpPr>
        <p:spPr/>
        <p:txBody>
          <a:bodyPr/>
          <a:lstStyle/>
          <a:p>
            <a:r>
              <a:rPr lang="tr-TR" dirty="0"/>
              <a:t>Ekran Çıktıları (Anasayfa)</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187" y="2222500"/>
            <a:ext cx="6943626" cy="3636963"/>
          </a:xfrm>
        </p:spPr>
      </p:pic>
    </p:spTree>
    <p:extLst>
      <p:ext uri="{BB962C8B-B14F-4D97-AF65-F5344CB8AC3E}">
        <p14:creationId xmlns:p14="http://schemas.microsoft.com/office/powerpoint/2010/main" val="397982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8576-DE21-4456-AA7A-81E4D7085080}"/>
              </a:ext>
            </a:extLst>
          </p:cNvPr>
          <p:cNvSpPr>
            <a:spLocks noGrp="1"/>
          </p:cNvSpPr>
          <p:nvPr>
            <p:ph type="title"/>
          </p:nvPr>
        </p:nvSpPr>
        <p:spPr/>
        <p:txBody>
          <a:bodyPr/>
          <a:lstStyle/>
          <a:p>
            <a:r>
              <a:rPr lang="tr-TR" dirty="0"/>
              <a:t>Ekran Çıktıları (Üye Olma)</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7113" y="2255751"/>
            <a:ext cx="6813003" cy="3636963"/>
          </a:xfrm>
        </p:spPr>
      </p:pic>
    </p:spTree>
    <p:extLst>
      <p:ext uri="{BB962C8B-B14F-4D97-AF65-F5344CB8AC3E}">
        <p14:creationId xmlns:p14="http://schemas.microsoft.com/office/powerpoint/2010/main" val="72039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C864-C7D6-47A9-B94C-E212364C1EA3}"/>
              </a:ext>
            </a:extLst>
          </p:cNvPr>
          <p:cNvSpPr>
            <a:spLocks noGrp="1"/>
          </p:cNvSpPr>
          <p:nvPr>
            <p:ph type="title"/>
          </p:nvPr>
        </p:nvSpPr>
        <p:spPr/>
        <p:txBody>
          <a:bodyPr/>
          <a:lstStyle/>
          <a:p>
            <a:r>
              <a:rPr lang="tr-TR" dirty="0"/>
              <a:t>Ekran Çıktıları (Üye Girişi)</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4574" y="2222500"/>
            <a:ext cx="6842851" cy="3636963"/>
          </a:xfrm>
        </p:spPr>
      </p:pic>
    </p:spTree>
    <p:extLst>
      <p:ext uri="{BB962C8B-B14F-4D97-AF65-F5344CB8AC3E}">
        <p14:creationId xmlns:p14="http://schemas.microsoft.com/office/powerpoint/2010/main" val="8446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D641-3171-4AEF-9B83-7865B31BB0EF}"/>
              </a:ext>
            </a:extLst>
          </p:cNvPr>
          <p:cNvSpPr>
            <a:spLocks noGrp="1"/>
          </p:cNvSpPr>
          <p:nvPr>
            <p:ph type="title"/>
          </p:nvPr>
        </p:nvSpPr>
        <p:spPr/>
        <p:txBody>
          <a:bodyPr/>
          <a:lstStyle/>
          <a:p>
            <a:r>
              <a:rPr lang="tr-TR" dirty="0"/>
              <a:t>Gantt Chart</a:t>
            </a:r>
          </a:p>
        </p:txBody>
      </p:sp>
      <p:pic>
        <p:nvPicPr>
          <p:cNvPr id="6" name="Content Placeholder 5">
            <a:extLst>
              <a:ext uri="{FF2B5EF4-FFF2-40B4-BE49-F238E27FC236}">
                <a16:creationId xmlns:a16="http://schemas.microsoft.com/office/drawing/2014/main" id="{375A64C2-9B1A-4414-BB06-6B929A0F90AE}"/>
              </a:ext>
            </a:extLst>
          </p:cNvPr>
          <p:cNvPicPr>
            <a:picLocks noGrp="1" noChangeAspect="1"/>
          </p:cNvPicPr>
          <p:nvPr>
            <p:ph idx="1"/>
          </p:nvPr>
        </p:nvPicPr>
        <p:blipFill>
          <a:blip r:embed="rId2"/>
          <a:stretch>
            <a:fillRect/>
          </a:stretch>
        </p:blipFill>
        <p:spPr>
          <a:xfrm>
            <a:off x="124509" y="2488676"/>
            <a:ext cx="11919083" cy="3110845"/>
          </a:xfrm>
        </p:spPr>
      </p:pic>
    </p:spTree>
    <p:extLst>
      <p:ext uri="{BB962C8B-B14F-4D97-AF65-F5344CB8AC3E}">
        <p14:creationId xmlns:p14="http://schemas.microsoft.com/office/powerpoint/2010/main" val="4126490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94</TotalTime>
  <Words>143</Words>
  <Application>Microsoft Office PowerPoint</Application>
  <PresentationFormat>Geniş ekran</PresentationFormat>
  <Paragraphs>24</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Century Gothic</vt:lpstr>
      <vt:lpstr>Wingdings 2</vt:lpstr>
      <vt:lpstr>Quotable</vt:lpstr>
      <vt:lpstr>ASP.NET MVC İLE TWITTER</vt:lpstr>
      <vt:lpstr>Kullanılan Teknolojiler</vt:lpstr>
      <vt:lpstr>Twitter Nedir?</vt:lpstr>
      <vt:lpstr>Projenin Amacı</vt:lpstr>
      <vt:lpstr>Fonksiyonlar</vt:lpstr>
      <vt:lpstr>Ekran Çıktıları (Anasayfa)</vt:lpstr>
      <vt:lpstr>Ekran Çıktıları (Üye Olma)</vt:lpstr>
      <vt:lpstr>Ekran Çıktıları (Üye Girişi)</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İLE TWITTER</dc:title>
  <dc:creator>METİN</dc:creator>
  <cp:lastModifiedBy>MSİ</cp:lastModifiedBy>
  <cp:revision>6</cp:revision>
  <dcterms:created xsi:type="dcterms:W3CDTF">2017-12-30T04:15:11Z</dcterms:created>
  <dcterms:modified xsi:type="dcterms:W3CDTF">2017-12-30T05:50:43Z</dcterms:modified>
</cp:coreProperties>
</file>