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8" r:id="rId7"/>
    <p:sldId id="265" r:id="rId8"/>
    <p:sldId id="266" r:id="rId9"/>
    <p:sldId id="267" r:id="rId10"/>
    <p:sldId id="260" r:id="rId11"/>
    <p:sldId id="261" r:id="rId12"/>
    <p:sldId id="269" r:id="rId13"/>
    <p:sldId id="270" r:id="rId14"/>
    <p:sldId id="262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27.12.2017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doro.com/Divisions/Ehil/Mahzen/Java/TheJavaBook/txt/html/document_ThreadsInGui.html" TargetMode="External"/><Relationship Id="rId2" Type="http://schemas.openxmlformats.org/officeDocument/2006/relationships/hyperlink" Target="http://javayaz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azilimmutfagi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331640" y="1484784"/>
            <a:ext cx="5838800" cy="1828800"/>
          </a:xfrm>
        </p:spPr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HAFIZA OYUNU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67544" y="4581128"/>
            <a:ext cx="5616624" cy="1752600"/>
          </a:xfrm>
        </p:spPr>
        <p:txBody>
          <a:bodyPr/>
          <a:lstStyle/>
          <a:p>
            <a:pPr algn="l"/>
            <a:r>
              <a:rPr lang="tr-TR" dirty="0" smtClean="0"/>
              <a:t>  Sergen </a:t>
            </a:r>
            <a:r>
              <a:rPr lang="tr-TR" dirty="0" err="1" smtClean="0"/>
              <a:t>Esendemir</a:t>
            </a:r>
            <a:endParaRPr lang="tr-TR" dirty="0" smtClean="0"/>
          </a:p>
          <a:p>
            <a:pPr algn="l"/>
            <a:r>
              <a:rPr lang="tr-TR" dirty="0" smtClean="0"/>
              <a:t>      142804005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36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47664" y="548680"/>
            <a:ext cx="6192688" cy="100811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EKRAN </a:t>
            </a:r>
            <a:r>
              <a:rPr lang="tr-TR" dirty="0" smtClean="0"/>
              <a:t>GÖRÜNTÜLERİ(v1)</a:t>
            </a:r>
            <a:endParaRPr lang="tr-TR" dirty="0"/>
          </a:p>
        </p:txBody>
      </p:sp>
      <p:pic>
        <p:nvPicPr>
          <p:cNvPr id="1026" name="Picture 2" descr="C:\Users\ASUS\Desktop\ekra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2"/>
            <a:ext cx="5040560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5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SUS\Desktop\Ekra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84784"/>
            <a:ext cx="568863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0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47664" y="548680"/>
            <a:ext cx="6192688" cy="100811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EKRAN </a:t>
            </a:r>
            <a:r>
              <a:rPr lang="tr-TR" dirty="0" smtClean="0"/>
              <a:t>GÖRÜNTÜLERİ(v2)</a:t>
            </a:r>
            <a:endParaRPr lang="tr-TR" dirty="0"/>
          </a:p>
        </p:txBody>
      </p:sp>
      <p:pic>
        <p:nvPicPr>
          <p:cNvPr id="3" name="Picture 2" descr="C:\Users\ASUS\Desktop\Adsı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76" y="1844823"/>
            <a:ext cx="4824536" cy="425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6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SUS\Desktop\Adsız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01912"/>
            <a:ext cx="4968552" cy="425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04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 KAYNAK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>
                <a:hlinkClick r:id="rId2"/>
              </a:rPr>
              <a:t>http://javayaz.com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r>
              <a:rPr lang="tr-TR" dirty="0">
                <a:hlinkClick r:id="rId3"/>
              </a:rPr>
              <a:t>http://</a:t>
            </a:r>
            <a:r>
              <a:rPr lang="tr-TR" dirty="0" smtClean="0">
                <a:hlinkClick r:id="rId3"/>
              </a:rPr>
              <a:t>www.godoro.com/Divisions/Ehil/Mahzen/Java/TheJavaBook/txt/html/document_ThreadsInGui.html</a:t>
            </a:r>
            <a:endParaRPr lang="tr-TR" dirty="0" smtClean="0"/>
          </a:p>
          <a:p>
            <a:r>
              <a:rPr lang="tr-TR" dirty="0">
                <a:hlinkClick r:id="rId4"/>
              </a:rPr>
              <a:t>http://</a:t>
            </a:r>
            <a:r>
              <a:rPr lang="tr-TR" dirty="0" smtClean="0">
                <a:hlinkClick r:id="rId4"/>
              </a:rPr>
              <a:t>www.yazilimmutfagi.com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5571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1008" y="692696"/>
            <a:ext cx="8229600" cy="1143000"/>
          </a:xfrm>
        </p:spPr>
        <p:txBody>
          <a:bodyPr/>
          <a:lstStyle/>
          <a:p>
            <a:r>
              <a:rPr lang="tr-TR" dirty="0" smtClean="0"/>
              <a:t>KULLANILAN TEKNOLOJİ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</a:t>
            </a:r>
            <a:r>
              <a:rPr lang="tr-TR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Eclipse</a:t>
            </a:r>
            <a:r>
              <a:rPr lang="tr-T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Oxygen</a:t>
            </a:r>
            <a:endParaRPr lang="tr-TR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Swing</a:t>
            </a:r>
            <a:r>
              <a:rPr lang="tr-T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Awt</a:t>
            </a:r>
            <a:r>
              <a:rPr lang="tr-T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kütüphaneleri</a:t>
            </a:r>
            <a:endParaRPr lang="tr-T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0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OYUN HAKKINDA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r>
              <a:rPr lang="tr-T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Oyun 16 adet hücreden oluşmaktadır ve başlangıçta tüm hücreler kapalıdır.</a:t>
            </a:r>
          </a:p>
          <a:p>
            <a:r>
              <a:rPr lang="tr-T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Oyuncu bu kapalı hücrelerden birine tıklar ve hücrenin içeriği </a:t>
            </a:r>
            <a:r>
              <a:rPr lang="tr-TR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görüntülenir.Sonra</a:t>
            </a:r>
            <a:r>
              <a:rPr lang="tr-T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bir başka kapalı hücre tıklanır ve bu hücrenin de içeriği görüntülenir.</a:t>
            </a:r>
          </a:p>
          <a:p>
            <a:pPr marL="0" indent="0">
              <a:buNone/>
            </a:pPr>
            <a:endParaRPr lang="tr-T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325224"/>
          </a:xfrm>
        </p:spPr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r>
              <a:rPr lang="tr-TR" sz="3200" dirty="0" smtClean="0">
                <a:latin typeface="+mj-lt"/>
              </a:rPr>
              <a:t>Açılan hücreler 2 saniye açık kalır.</a:t>
            </a:r>
          </a:p>
          <a:p>
            <a:r>
              <a:rPr lang="tr-TR" sz="3200" dirty="0" smtClean="0">
                <a:latin typeface="+mj-lt"/>
              </a:rPr>
              <a:t>Eğer bu hücrelerin içerikleri birbirine eşitse açık olarak tutulur değilse hücreler tekrar kapalı konuma getirilir.</a:t>
            </a:r>
          </a:p>
          <a:p>
            <a:r>
              <a:rPr lang="tr-TR" sz="3200" dirty="0" smtClean="0">
                <a:latin typeface="+mj-lt"/>
              </a:rPr>
              <a:t>Tüm hücreler açık hale getirildiğinde oyun tamamlanmış olur.</a:t>
            </a:r>
          </a:p>
          <a:p>
            <a:r>
              <a:rPr lang="tr-TR" sz="3200" dirty="0" smtClean="0">
                <a:latin typeface="+mj-lt"/>
              </a:rPr>
              <a:t>Oyun tamamlandığında ne kadar zamanda tamamlandığı ekranda gösterilir.</a:t>
            </a:r>
            <a:endParaRPr lang="tr-TR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35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Eklenen Özellikler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935480"/>
            <a:ext cx="8363272" cy="4389120"/>
          </a:xfrm>
        </p:spPr>
        <p:txBody>
          <a:bodyPr>
            <a:normAutofit/>
          </a:bodyPr>
          <a:lstStyle/>
          <a:p>
            <a:r>
              <a:rPr lang="tr-TR" sz="3200" dirty="0" smtClean="0">
                <a:latin typeface="+mj-lt"/>
              </a:rPr>
              <a:t>  </a:t>
            </a:r>
            <a:r>
              <a:rPr lang="tr-TR" sz="3200" dirty="0" smtClean="0"/>
              <a:t>Menü kısmı açılır sekme şeklinde yapıldı.</a:t>
            </a:r>
          </a:p>
          <a:p>
            <a:r>
              <a:rPr lang="tr-TR" sz="3200" dirty="0"/>
              <a:t> </a:t>
            </a:r>
            <a:r>
              <a:rPr lang="tr-TR" sz="3200" dirty="0" smtClean="0"/>
              <a:t> Oyun sonunda geçen süre Çözülen hücre sayısına bölünerek orana göre başarı durumu gösterilir.</a:t>
            </a:r>
          </a:p>
          <a:p>
            <a:r>
              <a:rPr lang="tr-TR" sz="3200" dirty="0" smtClean="0"/>
              <a:t>  Destek kısmı eklendi.</a:t>
            </a:r>
          </a:p>
          <a:p>
            <a:r>
              <a:rPr lang="tr-TR" sz="3200" dirty="0"/>
              <a:t> </a:t>
            </a:r>
            <a:r>
              <a:rPr lang="tr-TR" sz="3200" dirty="0" smtClean="0"/>
              <a:t> 16 buton 52 adet resim arasından rastgele doldurulmaktadır.</a:t>
            </a:r>
            <a:endParaRPr lang="tr-TR" sz="3200" dirty="0"/>
          </a:p>
          <a:p>
            <a:endParaRPr lang="tr-TR" sz="3200" dirty="0" smtClean="0">
              <a:latin typeface="+mj-lt"/>
            </a:endParaRPr>
          </a:p>
          <a:p>
            <a:pPr marL="0" indent="0">
              <a:buNone/>
            </a:pPr>
            <a:endParaRPr lang="tr-TR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019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864096"/>
          </a:xfrm>
        </p:spPr>
        <p:txBody>
          <a:bodyPr/>
          <a:lstStyle/>
          <a:p>
            <a:r>
              <a:rPr lang="tr-TR" dirty="0" smtClean="0"/>
              <a:t>			Sekmeler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>
            <a:normAutofit/>
          </a:bodyPr>
          <a:lstStyle/>
          <a:p>
            <a:r>
              <a:rPr lang="tr-TR" sz="3000" dirty="0" smtClean="0"/>
              <a:t> </a:t>
            </a:r>
            <a:r>
              <a:rPr lang="tr-TR" sz="3000" dirty="0"/>
              <a:t>İşlemler , Durum ve Destek sekmeleri </a:t>
            </a:r>
            <a:r>
              <a:rPr lang="tr-TR" sz="3000" dirty="0" smtClean="0"/>
              <a:t> bulunmaktadır.</a:t>
            </a:r>
          </a:p>
          <a:p>
            <a:r>
              <a:rPr lang="tr-TR" sz="3000" dirty="0" smtClean="0"/>
              <a:t> İşlemler </a:t>
            </a:r>
            <a:r>
              <a:rPr lang="tr-TR" sz="3000" dirty="0"/>
              <a:t>sekmesinde Yeniden Başlat , Oyunu Çöz, </a:t>
            </a:r>
            <a:r>
              <a:rPr lang="tr-TR" sz="3000" dirty="0" smtClean="0"/>
              <a:t> Oyunu </a:t>
            </a:r>
            <a:r>
              <a:rPr lang="tr-TR" sz="3000" dirty="0"/>
              <a:t>kapat alt sekmeleri bulunmaktadır</a:t>
            </a:r>
            <a:r>
              <a:rPr lang="tr-TR" sz="3000" dirty="0" smtClean="0"/>
              <a:t>.</a:t>
            </a:r>
          </a:p>
          <a:p>
            <a:r>
              <a:rPr lang="tr-TR" sz="3000" dirty="0" smtClean="0"/>
              <a:t>Durum </a:t>
            </a:r>
            <a:r>
              <a:rPr lang="tr-TR" sz="3000" dirty="0"/>
              <a:t>sekmesinde Geçen Süre ve Başarı </a:t>
            </a:r>
            <a:r>
              <a:rPr lang="tr-TR" sz="3000" dirty="0" smtClean="0"/>
              <a:t>Durumunuz </a:t>
            </a:r>
            <a:r>
              <a:rPr lang="tr-TR" sz="3000" dirty="0"/>
              <a:t>alt sekmeleri bulunmaktadır</a:t>
            </a:r>
            <a:r>
              <a:rPr lang="tr-TR" sz="3000" dirty="0" smtClean="0"/>
              <a:t>.</a:t>
            </a:r>
            <a:endParaRPr lang="tr-TR" sz="3000" dirty="0"/>
          </a:p>
          <a:p>
            <a:r>
              <a:rPr lang="tr-TR" sz="3000" dirty="0"/>
              <a:t> Destek sekmesinde Oynama Şekli alt sekmesi bulunmaktadır.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795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r>
              <a:rPr lang="tr-TR" dirty="0" smtClean="0"/>
              <a:t>              İşlemler Sekmesi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3200" dirty="0" smtClean="0">
                <a:solidFill>
                  <a:srgbClr val="FF0000"/>
                </a:solidFill>
              </a:rPr>
              <a:t>Yeniden Başlat : </a:t>
            </a:r>
          </a:p>
          <a:p>
            <a:pPr marL="0" indent="0">
              <a:buNone/>
            </a:pPr>
            <a:r>
              <a:rPr lang="tr-TR" sz="3200" dirty="0" smtClean="0">
                <a:solidFill>
                  <a:srgbClr val="FF0000"/>
                </a:solidFill>
              </a:rPr>
              <a:t>    </a:t>
            </a:r>
            <a:r>
              <a:rPr lang="tr-TR" sz="3200" dirty="0" smtClean="0"/>
              <a:t>Bu sekmeye basılınca resimler sıfırlanıp oyun tekrar başlatılır.</a:t>
            </a:r>
            <a:endParaRPr lang="tr-TR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3200" dirty="0" smtClean="0">
                <a:solidFill>
                  <a:srgbClr val="FF0000"/>
                </a:solidFill>
              </a:rPr>
              <a:t>Oyunu </a:t>
            </a:r>
            <a:r>
              <a:rPr lang="tr-TR" sz="3200" dirty="0">
                <a:solidFill>
                  <a:srgbClr val="FF0000"/>
                </a:solidFill>
              </a:rPr>
              <a:t>Çöz : </a:t>
            </a:r>
          </a:p>
          <a:p>
            <a:pPr marL="0" indent="0">
              <a:buNone/>
            </a:pPr>
            <a:r>
              <a:rPr lang="tr-TR" sz="3200" dirty="0"/>
              <a:t>   Bu sekmeye basılınca oyundaki bütün resimler açılıp oyun sonlandırılır</a:t>
            </a:r>
            <a:r>
              <a:rPr lang="tr-TR" sz="3200" dirty="0" smtClean="0"/>
              <a:t>.</a:t>
            </a:r>
          </a:p>
          <a:p>
            <a:pPr marL="0" indent="0">
              <a:buNone/>
            </a:pPr>
            <a:r>
              <a:rPr lang="tr-TR" sz="3200" dirty="0">
                <a:solidFill>
                  <a:srgbClr val="FF0000"/>
                </a:solidFill>
              </a:rPr>
              <a:t>Oyunu </a:t>
            </a:r>
            <a:r>
              <a:rPr lang="tr-TR" sz="3200" dirty="0" smtClean="0">
                <a:solidFill>
                  <a:srgbClr val="FF0000"/>
                </a:solidFill>
              </a:rPr>
              <a:t>Kapat </a:t>
            </a:r>
            <a:r>
              <a:rPr lang="tr-TR" sz="3200" dirty="0">
                <a:solidFill>
                  <a:srgbClr val="FF0000"/>
                </a:solidFill>
              </a:rPr>
              <a:t>: </a:t>
            </a:r>
            <a:endParaRPr lang="tr-TR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3200" dirty="0" smtClean="0">
                <a:solidFill>
                  <a:srgbClr val="FF0000"/>
                </a:solidFill>
              </a:rPr>
              <a:t>   </a:t>
            </a:r>
            <a:r>
              <a:rPr lang="tr-TR" sz="3200" dirty="0" smtClean="0"/>
              <a:t>Bu sekmeye basılınca oyun sonlandırılır.</a:t>
            </a:r>
            <a:endParaRPr lang="tr-TR" sz="3200" dirty="0"/>
          </a:p>
          <a:p>
            <a:pPr marL="0" indent="0">
              <a:buNone/>
            </a:pPr>
            <a:r>
              <a:rPr lang="tr-TR" dirty="0"/>
              <a:t> 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4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r>
              <a:rPr lang="tr-TR" dirty="0" smtClean="0"/>
              <a:t>		</a:t>
            </a:r>
            <a:r>
              <a:rPr lang="tr-TR" dirty="0"/>
              <a:t>  </a:t>
            </a:r>
            <a:r>
              <a:rPr lang="tr-TR" dirty="0" smtClean="0"/>
              <a:t>Durum Sekmesi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/>
          <a:lstStyle/>
          <a:p>
            <a:pPr marL="0" indent="0">
              <a:buNone/>
            </a:pPr>
            <a:r>
              <a:rPr lang="tr-TR" sz="3200" dirty="0" smtClean="0">
                <a:solidFill>
                  <a:srgbClr val="FF0000"/>
                </a:solidFill>
              </a:rPr>
              <a:t>Geçen Süre : </a:t>
            </a:r>
          </a:p>
          <a:p>
            <a:pPr marL="0" indent="0">
              <a:buNone/>
            </a:pPr>
            <a:r>
              <a:rPr lang="tr-TR" sz="3200" dirty="0">
                <a:solidFill>
                  <a:srgbClr val="FF0000"/>
                </a:solidFill>
              </a:rPr>
              <a:t> </a:t>
            </a:r>
            <a:r>
              <a:rPr lang="tr-TR" sz="3200" dirty="0" smtClean="0">
                <a:solidFill>
                  <a:srgbClr val="FF0000"/>
                </a:solidFill>
              </a:rPr>
              <a:t>   </a:t>
            </a:r>
            <a:r>
              <a:rPr lang="tr-TR" sz="3200" dirty="0" smtClean="0"/>
              <a:t>Bu sekmeye basılınca geçen süre hesaplanıp gösterilir.</a:t>
            </a:r>
          </a:p>
          <a:p>
            <a:pPr marL="0" indent="0">
              <a:buNone/>
            </a:pPr>
            <a:r>
              <a:rPr lang="tr-TR" sz="3200" dirty="0" smtClean="0">
                <a:solidFill>
                  <a:srgbClr val="FF0000"/>
                </a:solidFill>
              </a:rPr>
              <a:t>Başarı Durumunuz :</a:t>
            </a:r>
          </a:p>
          <a:p>
            <a:pPr marL="0" indent="0">
              <a:buNone/>
            </a:pPr>
            <a:r>
              <a:rPr lang="tr-TR" sz="3200" dirty="0" smtClean="0">
                <a:solidFill>
                  <a:srgbClr val="FF0000"/>
                </a:solidFill>
              </a:rPr>
              <a:t>    </a:t>
            </a:r>
            <a:r>
              <a:rPr lang="tr-TR" sz="3200" dirty="0" smtClean="0"/>
              <a:t>Bu sekmeye basılınca başarı durumu gösterilir.</a:t>
            </a:r>
            <a:r>
              <a:rPr lang="tr-TR" sz="3200" dirty="0" smtClean="0">
                <a:solidFill>
                  <a:srgbClr val="FF0000"/>
                </a:solidFill>
              </a:rPr>
              <a:t> </a:t>
            </a:r>
            <a:endParaRPr lang="tr-T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95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		 Destek Sekmesi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sz="3200" dirty="0" smtClean="0">
                <a:solidFill>
                  <a:srgbClr val="FF0000"/>
                </a:solidFill>
              </a:rPr>
              <a:t>Oynama Şekli: </a:t>
            </a:r>
          </a:p>
          <a:p>
            <a:pPr marL="0" indent="0">
              <a:buNone/>
            </a:pPr>
            <a:r>
              <a:rPr lang="tr-TR" sz="3200" dirty="0">
                <a:solidFill>
                  <a:srgbClr val="FF0000"/>
                </a:solidFill>
              </a:rPr>
              <a:t> </a:t>
            </a:r>
            <a:r>
              <a:rPr lang="tr-TR" sz="3200" dirty="0" smtClean="0">
                <a:solidFill>
                  <a:srgbClr val="FF0000"/>
                </a:solidFill>
              </a:rPr>
              <a:t>  </a:t>
            </a:r>
            <a:r>
              <a:rPr lang="tr-TR" sz="3200" dirty="0" smtClean="0"/>
              <a:t> Oyunun nasıl oynandığı ile ilgili bilgiyi gösterir.</a:t>
            </a:r>
            <a:endParaRPr lang="tr-TR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 smtClean="0"/>
              <a:t>	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476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</TotalTime>
  <Words>271</Words>
  <Application>Microsoft Office PowerPoint</Application>
  <PresentationFormat>Ekran Gösterisi 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Akış</vt:lpstr>
      <vt:lpstr>HAFIZA OYUNU</vt:lpstr>
      <vt:lpstr>KULLANILAN TEKNOLOJİ</vt:lpstr>
      <vt:lpstr>OYUN HAKKINDA</vt:lpstr>
      <vt:lpstr>PowerPoint Sunusu</vt:lpstr>
      <vt:lpstr>Eklenen Özellikler</vt:lpstr>
      <vt:lpstr>   Sekmeler</vt:lpstr>
      <vt:lpstr>              İşlemler Sekmesi</vt:lpstr>
      <vt:lpstr>    Durum Sekmesi</vt:lpstr>
      <vt:lpstr>   Destek Sekmesi</vt:lpstr>
      <vt:lpstr>EKRAN GÖRÜNTÜLERİ(v1)</vt:lpstr>
      <vt:lpstr>PowerPoint Sunusu</vt:lpstr>
      <vt:lpstr>EKRAN GÖRÜNTÜLERİ(v2)</vt:lpstr>
      <vt:lpstr>PowerPoint Sunusu</vt:lpstr>
      <vt:lpstr>  KAYNAK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HAFIZA OYUNU</dc:title>
  <dc:creator>ASUS</dc:creator>
  <cp:lastModifiedBy>ASUS</cp:lastModifiedBy>
  <cp:revision>18</cp:revision>
  <dcterms:created xsi:type="dcterms:W3CDTF">2017-12-05T15:10:48Z</dcterms:created>
  <dcterms:modified xsi:type="dcterms:W3CDTF">2017-12-26T22:47:15Z</dcterms:modified>
</cp:coreProperties>
</file>