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Başlık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6" name="Veri Yer Tutucus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7" name="İçerik Yer Tutucus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Veri Yer Tutucus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r-TR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9" name="Veri Yer Tutucus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şlık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4" name="İçerik Yer Tutucus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Slayt Numarası Yer Tutucus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aşlık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5" name="Metin Yer Tutucus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8" name="İçerik Yer Tutucus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şlık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24" name="Altbilgi Yer Tutucusu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Başlık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Metin Yer Tutucus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Veri Yer Tutucus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29" name="Altbilgi Yer Tutucusu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sim Yer Tutucus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Slayt Numarası Yer Tutucus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Başlık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Metin Yer Tutucus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20.12.2017</a:t>
            </a:fld>
            <a:endParaRPr lang="tr-TR"/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Başlık Yer Tutucu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458200" cy="1440159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>
                <a:solidFill>
                  <a:srgbClr val="FF0000"/>
                </a:solidFill>
              </a:rPr>
              <a:t>Yapay zeka proje</a:t>
            </a:r>
            <a:br>
              <a:rPr lang="tr-TR" sz="5400" dirty="0" smtClean="0">
                <a:solidFill>
                  <a:srgbClr val="FF0000"/>
                </a:solidFill>
              </a:rPr>
            </a:br>
            <a:r>
              <a:rPr lang="tr-TR" sz="5400" dirty="0">
                <a:solidFill>
                  <a:srgbClr val="FF0000"/>
                </a:solidFill>
              </a:rPr>
              <a:t/>
            </a:r>
            <a:br>
              <a:rPr lang="tr-TR" sz="5400" dirty="0">
                <a:solidFill>
                  <a:srgbClr val="FF0000"/>
                </a:solidFill>
              </a:rPr>
            </a:br>
            <a:r>
              <a:rPr lang="tr-TR" sz="5400" dirty="0" smtClean="0">
                <a:solidFill>
                  <a:srgbClr val="FF0000"/>
                </a:solidFill>
              </a:rPr>
              <a:t/>
            </a:r>
            <a:br>
              <a:rPr lang="tr-TR" sz="5400" dirty="0" smtClean="0">
                <a:solidFill>
                  <a:srgbClr val="FF0000"/>
                </a:solidFill>
              </a:rPr>
            </a:br>
            <a:r>
              <a:rPr lang="tr-TR" sz="5400" dirty="0">
                <a:solidFill>
                  <a:srgbClr val="FF0000"/>
                </a:solidFill>
              </a:rPr>
              <a:t/>
            </a:r>
            <a:br>
              <a:rPr lang="tr-TR" sz="5400" dirty="0">
                <a:solidFill>
                  <a:srgbClr val="FF0000"/>
                </a:solidFill>
              </a:rPr>
            </a:br>
            <a:r>
              <a:rPr lang="tr-TR" sz="5400" dirty="0" smtClean="0">
                <a:solidFill>
                  <a:srgbClr val="FF0000"/>
                </a:solidFill>
              </a:rPr>
              <a:t/>
            </a:r>
            <a:br>
              <a:rPr lang="tr-TR" sz="5400" dirty="0" smtClean="0">
                <a:solidFill>
                  <a:srgbClr val="FF0000"/>
                </a:solidFill>
              </a:rPr>
            </a:br>
            <a:endParaRPr lang="tr-TR" sz="5400" dirty="0">
              <a:solidFill>
                <a:srgbClr val="FF0000"/>
              </a:solidFill>
            </a:endParaRPr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395536" y="3284984"/>
            <a:ext cx="8458200" cy="27363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smtClean="0">
                <a:solidFill>
                  <a:srgbClr val="FF0000"/>
                </a:solidFill>
              </a:rPr>
              <a:t>Proje konusu : </a:t>
            </a:r>
            <a:r>
              <a:rPr lang="tr-TR" sz="3200" dirty="0" smtClean="0"/>
              <a:t>8 vezir probleminin </a:t>
            </a:r>
            <a:r>
              <a:rPr lang="tr-TR" sz="3200" dirty="0" err="1" smtClean="0"/>
              <a:t>backtracking</a:t>
            </a:r>
            <a:r>
              <a:rPr lang="tr-TR" sz="3200" dirty="0" smtClean="0"/>
              <a:t> </a:t>
            </a:r>
            <a:r>
              <a:rPr lang="tr-TR" sz="3200" dirty="0" err="1" smtClean="0"/>
              <a:t>algoritmasi</a:t>
            </a:r>
            <a:r>
              <a:rPr lang="tr-TR" sz="3200" dirty="0" smtClean="0"/>
              <a:t> ile </a:t>
            </a:r>
            <a:r>
              <a:rPr lang="tr-TR" sz="3200" dirty="0"/>
              <a:t>ç</a:t>
            </a:r>
            <a:r>
              <a:rPr lang="tr-TR" sz="3200" dirty="0" smtClean="0"/>
              <a:t>özümü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400" dirty="0" smtClean="0">
                <a:solidFill>
                  <a:srgbClr val="FF0000"/>
                </a:solidFill>
              </a:rPr>
              <a:t>üyeler : </a:t>
            </a:r>
            <a:r>
              <a:rPr lang="tr-TR" sz="2400" dirty="0" smtClean="0"/>
              <a:t>sergen </a:t>
            </a:r>
            <a:r>
              <a:rPr lang="tr-TR" sz="2400" dirty="0" err="1" smtClean="0"/>
              <a:t>esendemir</a:t>
            </a:r>
            <a:r>
              <a:rPr lang="tr-TR" sz="2400" dirty="0" smtClean="0"/>
              <a:t> 142804005</a:t>
            </a:r>
          </a:p>
          <a:p>
            <a:r>
              <a:rPr lang="tr-TR" sz="2400" dirty="0" smtClean="0"/>
              <a:t> </a:t>
            </a:r>
            <a:r>
              <a:rPr lang="tr-TR" sz="2400" dirty="0"/>
              <a:t>	</a:t>
            </a:r>
            <a:r>
              <a:rPr lang="tr-TR" sz="2400" dirty="0" smtClean="0"/>
              <a:t>     yiğit kurtçu 142804012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     metin </a:t>
            </a:r>
            <a:r>
              <a:rPr lang="tr-TR" sz="2400" dirty="0" err="1" smtClean="0"/>
              <a:t>öztürk</a:t>
            </a:r>
            <a:r>
              <a:rPr lang="tr-TR" sz="2400" dirty="0" smtClean="0"/>
              <a:t> 142804001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06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8 </a:t>
            </a:r>
            <a:r>
              <a:rPr lang="tr-TR" dirty="0" err="1" smtClean="0">
                <a:solidFill>
                  <a:srgbClr val="FF0000"/>
                </a:solidFill>
              </a:rPr>
              <a:t>vEzir</a:t>
            </a:r>
            <a:r>
              <a:rPr lang="tr-TR" dirty="0" smtClean="0">
                <a:solidFill>
                  <a:srgbClr val="FF0000"/>
                </a:solidFill>
              </a:rPr>
              <a:t> probleminin </a:t>
            </a:r>
            <a:r>
              <a:rPr lang="tr-TR" dirty="0" err="1" smtClean="0">
                <a:solidFill>
                  <a:srgbClr val="FF0000"/>
                </a:solidFill>
              </a:rPr>
              <a:t>tanimlanmasi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Bir satranç tahtasına 8 tane vezirin birbirini tehdit etmeyecek şekilde yerleştirilmesidir. Yani vezirler yatay , dikey ve çaprazda birbirini görmeyecek şekilde yerleştirilmelidir.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05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Backtracking</a:t>
            </a:r>
            <a:r>
              <a:rPr lang="tr-TR" dirty="0" smtClean="0"/>
              <a:t> </a:t>
            </a:r>
            <a:r>
              <a:rPr lang="tr-TR" dirty="0" err="1" smtClean="0"/>
              <a:t>algoritmasi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 smtClean="0"/>
              <a:t>Backtracking</a:t>
            </a:r>
            <a:r>
              <a:rPr lang="tr-TR" dirty="0" smtClean="0"/>
              <a:t> (geri izleme) : Bilgisayar bilimlerinde bir değerin aranması veya bir hedefe ulaşmak için kullanılan algoritmadır. Burada bir amaç bulunmalı ve amaca ulaşan çeşitli yollar arasından bir doğru seçim aranıyor olmalıdır.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508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5736" y="692696"/>
            <a:ext cx="5544616" cy="838200"/>
          </a:xfrm>
        </p:spPr>
        <p:txBody>
          <a:bodyPr/>
          <a:lstStyle/>
          <a:p>
            <a:r>
              <a:rPr lang="tr-TR" dirty="0" smtClean="0"/>
              <a:t>EKRAN GÖRÜNTÜSÜ</a:t>
            </a:r>
            <a:endParaRPr lang="tr-TR" dirty="0"/>
          </a:p>
        </p:txBody>
      </p:sp>
      <p:pic>
        <p:nvPicPr>
          <p:cNvPr id="1026" name="Picture 2" descr="C:\Users\ASUS\Desktop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8" y="2924944"/>
            <a:ext cx="87249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49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www.tr.wikipedia.org/wiki/BackTrack</a:t>
            </a:r>
          </a:p>
        </p:txBody>
      </p:sp>
    </p:spTree>
    <p:extLst>
      <p:ext uri="{BB962C8B-B14F-4D97-AF65-F5344CB8AC3E}">
        <p14:creationId xmlns:p14="http://schemas.microsoft.com/office/powerpoint/2010/main" val="274436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zinti">
  <a:themeElements>
    <a:clrScheme name="Doğ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zint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ezinti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</TotalTime>
  <Words>84</Words>
  <Application>Microsoft Office PowerPoint</Application>
  <PresentationFormat>Ekran Gösterisi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Gezinti</vt:lpstr>
      <vt:lpstr>Yapay zeka proje     </vt:lpstr>
      <vt:lpstr>8 vEzir probleminin tanimlanmasi</vt:lpstr>
      <vt:lpstr>Backtracking algoritmasi</vt:lpstr>
      <vt:lpstr>EKRAN GÖRÜNTÜSÜ</vt:lpstr>
      <vt:lpstr>Kaynak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proje     </dc:title>
  <dc:creator>ASUS</dc:creator>
  <cp:lastModifiedBy>ASUS</cp:lastModifiedBy>
  <cp:revision>5</cp:revision>
  <dcterms:created xsi:type="dcterms:W3CDTF">2017-12-20T08:31:17Z</dcterms:created>
  <dcterms:modified xsi:type="dcterms:W3CDTF">2017-12-20T10:02:50Z</dcterms:modified>
</cp:coreProperties>
</file>