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  <p:sldId id="267" r:id="rId10"/>
    <p:sldId id="266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16-4-2015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917825"/>
            <a:ext cx="9144000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smtClean="0"/>
              <a:t>Company name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81412"/>
            <a:ext cx="8658225" cy="3905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16-4-2015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16-4-2015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16-4-2015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16-4-2015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16-4-2015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16-4-2015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16-4-2015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16-4-2015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smtClean="0"/>
              <a:t>Timo </a:t>
            </a:r>
            <a:r>
              <a:rPr lang="nl-NL" dirty="0" err="1" smtClean="0"/>
              <a:t>Snieder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Door Frank Mulder &amp; Sergen Nurel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2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24" y="283657"/>
            <a:ext cx="4451152" cy="593487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9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5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 een uitdagende stage plek</a:t>
            </a:r>
          </a:p>
          <a:p>
            <a:r>
              <a:rPr lang="nl-NL" dirty="0" smtClean="0"/>
              <a:t>Kijk naar verschillende bedrijven en naar wat ze doen</a:t>
            </a:r>
          </a:p>
          <a:p>
            <a:r>
              <a:rPr lang="nl-NL" dirty="0" smtClean="0"/>
              <a:t>Weet waar je kwaliteiten liggen en wat je leuk vind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//Interview Timo </a:t>
            </a:r>
            <a:r>
              <a:rPr lang="nl-NL" dirty="0" err="1" smtClean="0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10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Tips die we hebben meegekregen van Timo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6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Geïnterviewde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Timo </a:t>
            </a:r>
            <a:r>
              <a:rPr lang="nl-NL" dirty="0" err="1"/>
              <a:t>S</a:t>
            </a:r>
            <a:r>
              <a:rPr lang="nl-NL" dirty="0" err="1" smtClean="0"/>
              <a:t>nieder</a:t>
            </a:r>
            <a:endParaRPr lang="nl-NL" dirty="0"/>
          </a:p>
          <a:p>
            <a:r>
              <a:rPr lang="nl-NL" dirty="0" smtClean="0"/>
              <a:t>20 </a:t>
            </a:r>
            <a:r>
              <a:rPr lang="nl-NL" dirty="0" smtClean="0"/>
              <a:t>jaar oud</a:t>
            </a:r>
          </a:p>
          <a:p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jaar Technische Informatica</a:t>
            </a:r>
          </a:p>
          <a:p>
            <a:r>
              <a:rPr lang="nl-NL" dirty="0" smtClean="0"/>
              <a:t>Parttime baan bij de Dixons</a:t>
            </a:r>
          </a:p>
          <a:p>
            <a:r>
              <a:rPr lang="nl-NL" dirty="0" err="1" smtClean="0"/>
              <a:t>Hobbies</a:t>
            </a:r>
            <a:r>
              <a:rPr lang="nl-NL" dirty="0" smtClean="0"/>
              <a:t>: muziek luisteren en computers bouwen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Wie hebben wij geïnterviewd </a:t>
            </a:r>
          </a:p>
        </p:txBody>
      </p:sp>
    </p:spTree>
    <p:extLst>
      <p:ext uri="{BB962C8B-B14F-4D97-AF65-F5344CB8AC3E}">
        <p14:creationId xmlns:p14="http://schemas.microsoft.com/office/powerpoint/2010/main" val="10822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/>
              <a:t>o</a:t>
            </a:r>
            <a:r>
              <a:rPr lang="nl-NL" dirty="0" smtClean="0"/>
              <a:t>pleiding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opleiding was leuk en goed te doen </a:t>
            </a:r>
          </a:p>
          <a:p>
            <a:r>
              <a:rPr lang="nl-NL" dirty="0" smtClean="0"/>
              <a:t>Goede cijfers (op de herkansingen) </a:t>
            </a:r>
          </a:p>
          <a:p>
            <a:r>
              <a:rPr lang="nl-NL" dirty="0" smtClean="0"/>
              <a:t>Thema’s passen goed bij de opleiding</a:t>
            </a:r>
          </a:p>
          <a:p>
            <a:r>
              <a:rPr lang="nl-NL" dirty="0" smtClean="0"/>
              <a:t>Alles wat je hebt geleerd komt terug in de praktijk 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2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Hoe ervaart Timo de opleiding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0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Stage zoeken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Via Blackboard gevonden</a:t>
            </a:r>
          </a:p>
          <a:p>
            <a:r>
              <a:rPr lang="nl-NL" dirty="0" smtClean="0"/>
              <a:t>Geen stage in het buitenland</a:t>
            </a:r>
          </a:p>
          <a:p>
            <a:pPr lvl="1"/>
            <a:r>
              <a:rPr lang="nl-NL" dirty="0" smtClean="0"/>
              <a:t>Alle studie punten moeten nog binnen gehaald worden</a:t>
            </a:r>
          </a:p>
          <a:p>
            <a:pPr lvl="1"/>
            <a:r>
              <a:rPr lang="nl-NL" dirty="0" smtClean="0"/>
              <a:t>Het regelen van een stage in het buitenland </a:t>
            </a:r>
          </a:p>
          <a:p>
            <a:pPr lvl="1"/>
            <a:r>
              <a:rPr lang="nl-NL" dirty="0" smtClean="0"/>
              <a:t>Iedereen een half jaar moeten achterlaten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Het proces van het zoeken naar een stage plek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bedrijf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bedrijf: </a:t>
            </a:r>
            <a:r>
              <a:rPr lang="nl-NL" dirty="0" err="1"/>
              <a:t>a</a:t>
            </a:r>
            <a:r>
              <a:rPr lang="nl-NL" dirty="0" err="1" smtClean="0"/>
              <a:t>Xtion</a:t>
            </a:r>
            <a:endParaRPr lang="nl-NL" dirty="0" smtClean="0"/>
          </a:p>
          <a:p>
            <a:r>
              <a:rPr lang="nl-NL" dirty="0" smtClean="0"/>
              <a:t>Moederbedrijf: Lode Holding </a:t>
            </a:r>
          </a:p>
          <a:p>
            <a:r>
              <a:rPr lang="nl-NL" dirty="0" smtClean="0"/>
              <a:t>5 minuutjes lopen vanaf de </a:t>
            </a:r>
            <a:r>
              <a:rPr lang="nl-NL" dirty="0"/>
              <a:t>H</a:t>
            </a:r>
            <a:r>
              <a:rPr lang="nl-NL" dirty="0" smtClean="0"/>
              <a:t>anze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Waar loopt </a:t>
            </a:r>
            <a:r>
              <a:rPr lang="nl-NL" dirty="0"/>
              <a:t>T</a:t>
            </a:r>
            <a:r>
              <a:rPr lang="nl-NL" dirty="0" smtClean="0"/>
              <a:t>imo </a:t>
            </a:r>
            <a:r>
              <a:rPr lang="nl-NL" dirty="0" smtClean="0"/>
              <a:t>stage</a:t>
            </a:r>
            <a:endParaRPr lang="nl-NL" dirty="0"/>
          </a:p>
        </p:txBody>
      </p:sp>
      <p:pic>
        <p:nvPicPr>
          <p:cNvPr id="8" name="Picture 2" descr="home-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9" y="3319463"/>
            <a:ext cx="8972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stage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Systeembeheer</a:t>
            </a:r>
          </a:p>
          <a:p>
            <a:pPr lvl="1"/>
            <a:r>
              <a:rPr lang="nl-NL" dirty="0" smtClean="0"/>
              <a:t>Batch scripts schrijven</a:t>
            </a:r>
          </a:p>
          <a:p>
            <a:pPr lvl="1"/>
            <a:r>
              <a:rPr lang="nl-NL" dirty="0" smtClean="0"/>
              <a:t>Computer interne problemen oplossen</a:t>
            </a:r>
          </a:p>
          <a:p>
            <a:pPr lvl="1"/>
            <a:r>
              <a:rPr lang="nl-NL" dirty="0" smtClean="0"/>
              <a:t>Benchmarks uitvoeren</a:t>
            </a:r>
          </a:p>
          <a:p>
            <a:pPr lvl="1"/>
            <a:r>
              <a:rPr lang="nl-NL" dirty="0" smtClean="0"/>
              <a:t>Voor goede bereik Wi-Fi in het bedrijf zorgen</a:t>
            </a:r>
          </a:p>
          <a:p>
            <a:pPr lvl="1"/>
            <a:r>
              <a:rPr lang="nl-NL" dirty="0" smtClean="0"/>
              <a:t>Printer drivers maken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Wat houd de stage van Timo 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Binnen het bedrijf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games tijdens het werk (wel tijdens de pauze)</a:t>
            </a:r>
          </a:p>
          <a:p>
            <a:r>
              <a:rPr lang="nl-NL" dirty="0" smtClean="0"/>
              <a:t>Een uur pauze per dag</a:t>
            </a:r>
          </a:p>
          <a:p>
            <a:r>
              <a:rPr lang="nl-NL" dirty="0" smtClean="0"/>
              <a:t>Rustige sfeer, lage werkdruk</a:t>
            </a:r>
          </a:p>
          <a:p>
            <a:r>
              <a:rPr lang="nl-NL" dirty="0" smtClean="0"/>
              <a:t>Wordt behandeld als stagiair maar later als collega</a:t>
            </a:r>
          </a:p>
          <a:p>
            <a:r>
              <a:rPr lang="nl-NL" dirty="0" smtClean="0"/>
              <a:t>Jonge collega’s allemaal rond de 20</a:t>
            </a:r>
          </a:p>
          <a:p>
            <a:r>
              <a:rPr lang="nl-NL" dirty="0" smtClean="0"/>
              <a:t>Er is sprake van een stage vergoeding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Hoe ervaart Timo zijn stage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88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1" y="703191"/>
            <a:ext cx="7360227" cy="552017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7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5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15" y="490754"/>
            <a:ext cx="7678594" cy="575894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16-4-2015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//Interview Timo </a:t>
            </a:r>
            <a:r>
              <a:rPr lang="nl-NL" dirty="0" err="1"/>
              <a:t>Snieder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uctPresentation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Presentation" id="{91D55AF8-2C99-4DF8-B92E-0AC668644021}" vid="{298AC1F9-7553-411D-A7BE-5B7DCBC8DB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ProductPresentation</Template>
  <TotalTime>178</TotalTime>
  <Words>306</Words>
  <Application>Microsoft Office PowerPoint</Application>
  <PresentationFormat>Breedbeeld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Source Sans Pro</vt:lpstr>
      <vt:lpstr>ProductPresentation</vt:lpstr>
      <vt:lpstr>Interview</vt:lpstr>
      <vt:lpstr>Geïnterviewde </vt:lpstr>
      <vt:lpstr>De opleiding</vt:lpstr>
      <vt:lpstr>Stage zoeken</vt:lpstr>
      <vt:lpstr>Het bedrijf</vt:lpstr>
      <vt:lpstr>De stage </vt:lpstr>
      <vt:lpstr>Binnen het bedrijf</vt:lpstr>
      <vt:lpstr>PowerPoint-presentatie</vt:lpstr>
      <vt:lpstr>PowerPoint-presentatie</vt:lpstr>
      <vt:lpstr>PowerPoint-presentatie</vt:lpstr>
      <vt:lpstr>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Sergen Nurel</dc:creator>
  <cp:lastModifiedBy>Sergen Nurel</cp:lastModifiedBy>
  <cp:revision>9</cp:revision>
  <dcterms:created xsi:type="dcterms:W3CDTF">2015-04-14T19:03:29Z</dcterms:created>
  <dcterms:modified xsi:type="dcterms:W3CDTF">2015-04-16T02:04:17Z</dcterms:modified>
</cp:coreProperties>
</file>