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7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/>
          <a:lstStyle>
            <a:lvl1pPr algn="l">
              <a:defRPr sz="6000">
                <a:solidFill>
                  <a:srgbClr val="303B4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C7B4-AB3D-4EA8-A9DB-2B61DC5F89CC}" type="datetime1">
              <a:rPr lang="nl-NL" smtClean="0"/>
              <a:t>14-4-2015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917825"/>
            <a:ext cx="9144000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smtClean="0"/>
              <a:t>Company name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81412"/>
            <a:ext cx="8658225" cy="3905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61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8382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6101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83820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8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6" name="Tijdelijke aanduiding voor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89217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74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e titel en teks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5782F50F-33B8-4739-B56D-053B6761C188}" type="datetime1">
              <a:rPr lang="nl-NL" smtClean="0"/>
              <a:t>14-4-2015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2295BD7F-397F-4F63-B3BF-C297E95A35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1866900"/>
            <a:ext cx="3871911" cy="20574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838200" y="4100512"/>
            <a:ext cx="3873499" cy="2020888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5897563" y="1866900"/>
            <a:ext cx="3932237" cy="42545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rgbClr val="D2D3D4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1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7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B2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414-68E8-4BED-A816-61CF1D27D6F6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250-0366-4ABB-9F54-0DECA15F9EB9}" type="datetime1">
              <a:rPr lang="nl-NL" smtClean="0"/>
              <a:t>14-4-2015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9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12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71AE-DB5A-413C-9957-D767A30A8493}" type="datetime1">
              <a:rPr lang="nl-NL" smtClean="0"/>
              <a:t>14-4-2015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E48-53BC-496C-9ECF-2639EA117A35}" type="datetime1">
              <a:rPr lang="nl-NL" smtClean="0"/>
              <a:t>14-4-2015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7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9382-3410-4225-B7AE-D0C064EB9D80}" type="datetime1">
              <a:rPr lang="nl-NL" smtClean="0"/>
              <a:t>14-4-2015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73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03B4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03B42"/>
                </a:solidFill>
              </a:defRPr>
            </a:lvl1pPr>
            <a:lvl2pPr>
              <a:defRPr sz="2800">
                <a:solidFill>
                  <a:srgbClr val="303B42"/>
                </a:solidFill>
              </a:defRPr>
            </a:lvl2pPr>
            <a:lvl3pPr>
              <a:defRPr sz="2400">
                <a:solidFill>
                  <a:srgbClr val="303B42"/>
                </a:solidFill>
              </a:defRPr>
            </a:lvl3pPr>
            <a:lvl4pPr>
              <a:defRPr sz="2000">
                <a:solidFill>
                  <a:srgbClr val="303B42"/>
                </a:solidFill>
              </a:defRPr>
            </a:lvl4pPr>
            <a:lvl5pPr>
              <a:defRPr sz="2000">
                <a:solidFill>
                  <a:srgbClr val="303B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C392-18A3-4D3A-8F13-5345CFE84C58}" type="datetime1">
              <a:rPr lang="nl-NL" smtClean="0"/>
              <a:t>14-4-2015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5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300" y="1714500"/>
            <a:ext cx="5346700" cy="4305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7588" y="1714500"/>
            <a:ext cx="4900612" cy="4305300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14-4-2015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DC7C-93CF-4008-82B6-142B047EFEF4}" type="datetime1">
              <a:rPr lang="nl-NL" smtClean="0"/>
              <a:t>14-4-2015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03B4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03B4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03B4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smtClean="0"/>
              <a:t>Timo </a:t>
            </a:r>
            <a:r>
              <a:rPr lang="nl-NL" dirty="0" smtClean="0">
                <a:solidFill>
                  <a:srgbClr val="FF0000"/>
                </a:solidFill>
              </a:rPr>
              <a:t>&lt;</a:t>
            </a:r>
            <a:r>
              <a:rPr lang="nl-NL" dirty="0" err="1" smtClean="0">
                <a:solidFill>
                  <a:srgbClr val="FF0000"/>
                </a:solidFill>
              </a:rPr>
              <a:t>insert</a:t>
            </a:r>
            <a:r>
              <a:rPr lang="nl-NL" dirty="0" smtClean="0">
                <a:solidFill>
                  <a:srgbClr val="FF0000"/>
                </a:solidFill>
              </a:rPr>
              <a:t> achternaam&gt;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Door Frank Mulder &amp; Sergen Nurel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2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24" y="283657"/>
            <a:ext cx="4451152" cy="593487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9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5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 een uitdagende stage plek</a:t>
            </a:r>
          </a:p>
          <a:p>
            <a:r>
              <a:rPr lang="nl-NL" dirty="0" smtClean="0"/>
              <a:t>Kijk naar verschillende bedrijven en naar wat ze doen</a:t>
            </a:r>
          </a:p>
          <a:p>
            <a:r>
              <a:rPr lang="nl-NL" dirty="0" smtClean="0"/>
              <a:t>Weet waar je kwaliteiten liggen en wat je leuk vind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10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Tips die we hebben meegekregen van Timo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6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Geïnterviewde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Timo </a:t>
            </a:r>
            <a:r>
              <a:rPr lang="nl-NL" dirty="0" smtClean="0">
                <a:solidFill>
                  <a:srgbClr val="FF0000"/>
                </a:solidFill>
              </a:rPr>
              <a:t>&lt;</a:t>
            </a:r>
            <a:r>
              <a:rPr lang="nl-NL" dirty="0" err="1" smtClean="0">
                <a:solidFill>
                  <a:srgbClr val="FF0000"/>
                </a:solidFill>
              </a:rPr>
              <a:t>Insert</a:t>
            </a:r>
            <a:r>
              <a:rPr lang="nl-NL" dirty="0" smtClean="0">
                <a:solidFill>
                  <a:srgbClr val="FF0000"/>
                </a:solidFill>
              </a:rPr>
              <a:t> achternaam&gt;</a:t>
            </a:r>
          </a:p>
          <a:p>
            <a:r>
              <a:rPr lang="nl-NL" dirty="0" smtClean="0"/>
              <a:t>20 jaar oud</a:t>
            </a:r>
          </a:p>
          <a:p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jaar Technische Informatica</a:t>
            </a:r>
          </a:p>
          <a:p>
            <a:r>
              <a:rPr lang="nl-NL" dirty="0" smtClean="0"/>
              <a:t>Parttime baan bij de Dixons</a:t>
            </a:r>
          </a:p>
          <a:p>
            <a:r>
              <a:rPr lang="nl-NL" dirty="0" err="1" smtClean="0"/>
              <a:t>Hobbies</a:t>
            </a:r>
            <a:r>
              <a:rPr lang="nl-NL" dirty="0" smtClean="0"/>
              <a:t>: muziek luisteren en computers bouwen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Wie hebben wij geïnterviewd </a:t>
            </a:r>
          </a:p>
        </p:txBody>
      </p:sp>
    </p:spTree>
    <p:extLst>
      <p:ext uri="{BB962C8B-B14F-4D97-AF65-F5344CB8AC3E}">
        <p14:creationId xmlns:p14="http://schemas.microsoft.com/office/powerpoint/2010/main" val="10822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/>
              <a:t>o</a:t>
            </a:r>
            <a:r>
              <a:rPr lang="nl-NL" dirty="0" smtClean="0"/>
              <a:t>pleiding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opleiding was leuk en goed te doen </a:t>
            </a:r>
          </a:p>
          <a:p>
            <a:r>
              <a:rPr lang="nl-NL" dirty="0" smtClean="0"/>
              <a:t>Goede cijfers (op de herkansingen) </a:t>
            </a:r>
          </a:p>
          <a:p>
            <a:r>
              <a:rPr lang="nl-NL" dirty="0" smtClean="0"/>
              <a:t>Thema’s passen goed bij de opleiding</a:t>
            </a:r>
          </a:p>
          <a:p>
            <a:r>
              <a:rPr lang="nl-NL" dirty="0" smtClean="0"/>
              <a:t>Alles wat je hebt geleerd komt terug in de praktijk 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2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Hoe ervaart Timo de opleiding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00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Stage zoeken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Via Blackboard gevonden</a:t>
            </a:r>
          </a:p>
          <a:p>
            <a:r>
              <a:rPr lang="nl-NL" dirty="0" smtClean="0"/>
              <a:t>Geen stage in het buitenland</a:t>
            </a:r>
          </a:p>
          <a:p>
            <a:pPr lvl="1"/>
            <a:r>
              <a:rPr lang="nl-NL" dirty="0" smtClean="0"/>
              <a:t>Alle studie punten moeten nog binnen gehaald worden</a:t>
            </a:r>
          </a:p>
          <a:p>
            <a:pPr lvl="1"/>
            <a:r>
              <a:rPr lang="nl-NL" dirty="0" smtClean="0"/>
              <a:t>Het regelen van een stage in het buitenland </a:t>
            </a:r>
          </a:p>
          <a:p>
            <a:pPr lvl="1"/>
            <a:r>
              <a:rPr lang="nl-NL" dirty="0" smtClean="0"/>
              <a:t>Iedereen een half jaar moeten achterlaten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Het proces van het zoeken naar een stage plek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bedrijf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bedrijf: </a:t>
            </a:r>
            <a:r>
              <a:rPr lang="nl-NL" dirty="0" err="1"/>
              <a:t>a</a:t>
            </a:r>
            <a:r>
              <a:rPr lang="nl-NL" dirty="0" err="1" smtClean="0"/>
              <a:t>Xtion</a:t>
            </a:r>
            <a:endParaRPr lang="nl-NL" dirty="0" smtClean="0"/>
          </a:p>
          <a:p>
            <a:r>
              <a:rPr lang="nl-NL" dirty="0" smtClean="0"/>
              <a:t>Moederbedrijf: Lode Holding </a:t>
            </a:r>
          </a:p>
          <a:p>
            <a:r>
              <a:rPr lang="nl-NL" dirty="0" smtClean="0"/>
              <a:t>5 minuutjes lopen vanaf de </a:t>
            </a:r>
            <a:r>
              <a:rPr lang="nl-NL" dirty="0"/>
              <a:t>H</a:t>
            </a:r>
            <a:r>
              <a:rPr lang="nl-NL" dirty="0" smtClean="0"/>
              <a:t>anze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Waar loopt </a:t>
            </a:r>
            <a:r>
              <a:rPr lang="nl-NL" dirty="0" err="1" smtClean="0"/>
              <a:t>timo</a:t>
            </a:r>
            <a:r>
              <a:rPr lang="nl-NL" dirty="0" smtClean="0"/>
              <a:t> stage</a:t>
            </a:r>
            <a:endParaRPr lang="nl-NL" dirty="0"/>
          </a:p>
        </p:txBody>
      </p:sp>
      <p:pic>
        <p:nvPicPr>
          <p:cNvPr id="8" name="Picture 2" descr="home-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9" y="3319463"/>
            <a:ext cx="8972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stage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Systeembeheer</a:t>
            </a:r>
          </a:p>
          <a:p>
            <a:pPr lvl="1"/>
            <a:r>
              <a:rPr lang="nl-NL" dirty="0" smtClean="0"/>
              <a:t>Batch scripts schrijven</a:t>
            </a:r>
          </a:p>
          <a:p>
            <a:pPr lvl="1"/>
            <a:r>
              <a:rPr lang="nl-NL" dirty="0" smtClean="0"/>
              <a:t>Computer interne problemen oplossen</a:t>
            </a:r>
          </a:p>
          <a:p>
            <a:pPr lvl="1"/>
            <a:r>
              <a:rPr lang="nl-NL" dirty="0" smtClean="0"/>
              <a:t>Benchmarks uitvoeren</a:t>
            </a:r>
          </a:p>
          <a:p>
            <a:pPr lvl="1"/>
            <a:r>
              <a:rPr lang="nl-NL" dirty="0" smtClean="0"/>
              <a:t>Voor goede bereik Wi-Fi in het bedrijf zorgen</a:t>
            </a:r>
          </a:p>
          <a:p>
            <a:pPr lvl="1"/>
            <a:r>
              <a:rPr lang="nl-NL" dirty="0" smtClean="0"/>
              <a:t>Printer drivers maken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Wat houd de stage van Timo 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Binnen het bedrijf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games tijdens het werk (wel tijdens de pauze)</a:t>
            </a:r>
          </a:p>
          <a:p>
            <a:r>
              <a:rPr lang="nl-NL" dirty="0" smtClean="0"/>
              <a:t>Een uur pauze per dag</a:t>
            </a:r>
          </a:p>
          <a:p>
            <a:r>
              <a:rPr lang="nl-NL" dirty="0" smtClean="0"/>
              <a:t>Rustige sfeer, lage werkdruk</a:t>
            </a:r>
          </a:p>
          <a:p>
            <a:r>
              <a:rPr lang="nl-NL" dirty="0" smtClean="0"/>
              <a:t>Wordt behandeld als stagiair maar later als collega</a:t>
            </a:r>
          </a:p>
          <a:p>
            <a:r>
              <a:rPr lang="nl-NL" dirty="0" smtClean="0"/>
              <a:t>Jonge collega’s allemaal rond de 20</a:t>
            </a:r>
          </a:p>
          <a:p>
            <a:r>
              <a:rPr lang="nl-NL" dirty="0" smtClean="0"/>
              <a:t>Er is sprake van een stage vergoeding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6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Hoe ervaart Timo zijn stage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88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15" y="490754"/>
            <a:ext cx="7678594" cy="5758945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7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1" y="703191"/>
            <a:ext cx="7360227" cy="552017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14-4-2015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8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5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uctPresentation">
  <a:themeElements>
    <a:clrScheme name="Aangepast 1">
      <a:dk1>
        <a:srgbClr val="35383D"/>
      </a:dk1>
      <a:lt1>
        <a:sysClr val="window" lastClr="FFFFFF"/>
      </a:lt1>
      <a:dk2>
        <a:srgbClr val="35383D"/>
      </a:dk2>
      <a:lt2>
        <a:srgbClr val="E7E6E6"/>
      </a:lt2>
      <a:accent1>
        <a:srgbClr val="35383D"/>
      </a:accent1>
      <a:accent2>
        <a:srgbClr val="9E9EAB"/>
      </a:accent2>
      <a:accent3>
        <a:srgbClr val="E9E9E9"/>
      </a:accent3>
      <a:accent4>
        <a:srgbClr val="3CAEF5"/>
      </a:accent4>
      <a:accent5>
        <a:srgbClr val="3CAEF5"/>
      </a:accent5>
      <a:accent6>
        <a:srgbClr val="3CAEF5"/>
      </a:accent6>
      <a:hlink>
        <a:srgbClr val="8ACEF8"/>
      </a:hlink>
      <a:folHlink>
        <a:srgbClr val="8ACEF8"/>
      </a:folHlink>
    </a:clrScheme>
    <a:fontScheme name="Sourcesans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Presentation" id="{91D55AF8-2C99-4DF8-B92E-0AC668644021}" vid="{298AC1F9-7553-411D-A7BE-5B7DCBC8DB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ProductPresentation</Template>
  <TotalTime>175</TotalTime>
  <Words>302</Words>
  <Application>Microsoft Office PowerPoint</Application>
  <PresentationFormat>Breedbeeld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Source Sans Pro</vt:lpstr>
      <vt:lpstr>ProductPresentation</vt:lpstr>
      <vt:lpstr>Interview</vt:lpstr>
      <vt:lpstr>Geïnterviewde </vt:lpstr>
      <vt:lpstr>De opleiding</vt:lpstr>
      <vt:lpstr>Stage zoeken</vt:lpstr>
      <vt:lpstr>Het bedrijf</vt:lpstr>
      <vt:lpstr>De stage </vt:lpstr>
      <vt:lpstr>Binnen het bedrijf</vt:lpstr>
      <vt:lpstr>PowerPoint-presentatie</vt:lpstr>
      <vt:lpstr>PowerPoint-presentatie</vt:lpstr>
      <vt:lpstr>PowerPoint-presentatie</vt:lpstr>
      <vt:lpstr>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</dc:title>
  <dc:creator>Sergen Nurel</dc:creator>
  <cp:lastModifiedBy>Sergen Nurel</cp:lastModifiedBy>
  <cp:revision>8</cp:revision>
  <dcterms:created xsi:type="dcterms:W3CDTF">2015-04-14T19:03:29Z</dcterms:created>
  <dcterms:modified xsi:type="dcterms:W3CDTF">2015-04-14T21:59:03Z</dcterms:modified>
</cp:coreProperties>
</file>