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3D4"/>
    <a:srgbClr val="44B2F5"/>
    <a:srgbClr val="303B42"/>
    <a:srgbClr val="B3B4B5"/>
    <a:srgbClr val="787878"/>
    <a:srgbClr val="828282"/>
    <a:srgbClr val="8C8C8C"/>
    <a:srgbClr val="949494"/>
    <a:srgbClr val="A5A5A5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0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4D74-A434-456E-A2D6-A174A873DB27}" type="datetimeFigureOut">
              <a:rPr lang="nl-NL" smtClean="0"/>
              <a:t>15-4-2015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8EC64-89F9-46D9-A2B6-B093F5B97F2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7108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41A74-A6BE-48D8-8B73-ECA36C8A7BFE}" type="datetimeFigureOut">
              <a:rPr lang="nl-NL" smtClean="0"/>
              <a:t>15-4-2015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B68A9-179F-44D0-AF8C-53B198ECA9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260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381125"/>
          </a:xfrm>
        </p:spPr>
        <p:txBody>
          <a:bodyPr anchor="b"/>
          <a:lstStyle>
            <a:lvl1pPr algn="l">
              <a:defRPr sz="6000">
                <a:solidFill>
                  <a:srgbClr val="303B42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nl-NL" dirty="0" err="1" smtClean="0"/>
              <a:t>Welcome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C7B4-AB3D-4EA8-A9DB-2B61DC5F89CC}" type="datetime1">
              <a:rPr lang="nl-NL" smtClean="0"/>
              <a:t>15-4-2015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2917825"/>
            <a:ext cx="9144000" cy="7397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smtClean="0"/>
              <a:t>Company name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3681412"/>
            <a:ext cx="8658225" cy="3905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l-NL" dirty="0" smtClean="0"/>
              <a:t>Assemblage &amp; Programming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8618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8A91-0AA4-4448-BAC6-5C0A4820891B}" type="datetime1">
              <a:rPr lang="nl-NL" smtClean="0"/>
              <a:t>15-4-2015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Ovaal 6"/>
          <p:cNvSpPr/>
          <p:nvPr userDrawn="1"/>
        </p:nvSpPr>
        <p:spPr>
          <a:xfrm>
            <a:off x="838200" y="2451100"/>
            <a:ext cx="2743200" cy="2743200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/>
          <p:cNvSpPr/>
          <p:nvPr userDrawn="1"/>
        </p:nvSpPr>
        <p:spPr>
          <a:xfrm>
            <a:off x="4610100" y="2451100"/>
            <a:ext cx="2743200" cy="2743200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/>
          <p:cNvSpPr/>
          <p:nvPr userDrawn="1"/>
        </p:nvSpPr>
        <p:spPr>
          <a:xfrm>
            <a:off x="8382000" y="2451100"/>
            <a:ext cx="2743200" cy="2743200"/>
          </a:xfrm>
          <a:prstGeom prst="ellips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377950" y="3378200"/>
            <a:ext cx="1663700" cy="88900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D2D3D4"/>
                </a:solidFill>
              </a:defRPr>
            </a:lvl1pPr>
          </a:lstStyle>
          <a:p>
            <a:pPr lvl="0"/>
            <a:r>
              <a:rPr lang="nl-NL" dirty="0" err="1" smtClean="0"/>
              <a:t>Text</a:t>
            </a:r>
            <a:endParaRPr lang="nl-NL" dirty="0"/>
          </a:p>
        </p:txBody>
      </p:sp>
      <p:sp>
        <p:nvSpPr>
          <p:cNvPr id="15" name="Tijdelijke aanduiding voor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49850" y="3378200"/>
            <a:ext cx="1663700" cy="88900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D2D3D4"/>
                </a:solidFill>
              </a:defRPr>
            </a:lvl1pPr>
          </a:lstStyle>
          <a:p>
            <a:pPr lvl="0"/>
            <a:r>
              <a:rPr lang="nl-NL" dirty="0" err="1" smtClean="0"/>
              <a:t>Text</a:t>
            </a:r>
            <a:endParaRPr lang="nl-NL" dirty="0"/>
          </a:p>
        </p:txBody>
      </p:sp>
      <p:sp>
        <p:nvSpPr>
          <p:cNvPr id="16" name="Tijdelijke aanduiding voor tekst 13"/>
          <p:cNvSpPr>
            <a:spLocks noGrp="1"/>
          </p:cNvSpPr>
          <p:nvPr>
            <p:ph type="body" sz="quarter" idx="15" hasCustomPrompt="1"/>
          </p:nvPr>
        </p:nvSpPr>
        <p:spPr>
          <a:xfrm>
            <a:off x="8921750" y="3378200"/>
            <a:ext cx="1663700" cy="88900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D2D3D4"/>
                </a:solidFill>
              </a:defRPr>
            </a:lvl1pPr>
          </a:lstStyle>
          <a:p>
            <a:pPr lvl="0"/>
            <a:r>
              <a:rPr lang="nl-NL" dirty="0" err="1" smtClean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5748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e titel en tekst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3B4B5"/>
                </a:solidFill>
              </a:defRPr>
            </a:lvl1pPr>
          </a:lstStyle>
          <a:p>
            <a:fld id="{5782F50F-33B8-4739-B56D-053B6761C188}" type="datetime1">
              <a:rPr lang="nl-NL" smtClean="0"/>
              <a:t>15-4-2015</a:t>
            </a:fld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3B4B5"/>
                </a:solidFill>
              </a:defRPr>
            </a:lvl1pPr>
          </a:lstStyle>
          <a:p>
            <a:fld id="{2295BD7F-397F-4F63-B3BF-C297E95A351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1866900"/>
            <a:ext cx="3871911" cy="2057400"/>
          </a:xfrm>
        </p:spPr>
        <p:txBody>
          <a:bodyPr/>
          <a:lstStyle>
            <a:lvl1pPr marL="0" indent="0">
              <a:buNone/>
              <a:defRPr sz="1600">
                <a:solidFill>
                  <a:srgbClr val="D2D3D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3"/>
          </p:nvPr>
        </p:nvSpPr>
        <p:spPr>
          <a:xfrm>
            <a:off x="838200" y="4100512"/>
            <a:ext cx="3873499" cy="2020888"/>
          </a:xfrm>
        </p:spPr>
        <p:txBody>
          <a:bodyPr/>
          <a:lstStyle>
            <a:lvl1pPr marL="0" indent="0">
              <a:buNone/>
              <a:defRPr sz="1600">
                <a:solidFill>
                  <a:srgbClr val="D2D3D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half" idx="14"/>
          </p:nvPr>
        </p:nvSpPr>
        <p:spPr>
          <a:xfrm>
            <a:off x="5897563" y="1866900"/>
            <a:ext cx="3932237" cy="4254500"/>
          </a:xfrm>
        </p:spPr>
        <p:txBody>
          <a:bodyPr/>
          <a:lstStyle>
            <a:lvl1pPr marL="0" indent="0">
              <a:buNone/>
              <a:defRPr sz="1600">
                <a:solidFill>
                  <a:srgbClr val="D2D3D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rgbClr val="D2D3D4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5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2014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15-4-2015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15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1783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4B2F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B414-68E8-4BED-A816-61CF1D27D6F6}" type="datetime1">
              <a:rPr lang="nl-NL" smtClean="0"/>
              <a:t>15-4-2015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30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0250-0366-4ABB-9F54-0DECA15F9EB9}" type="datetime1">
              <a:rPr lang="nl-NL" smtClean="0"/>
              <a:t>15-4-2015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9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7122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4B2F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4B2F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303B42"/>
                </a:solidFill>
              </a:defRPr>
            </a:lvl1pPr>
            <a:lvl2pPr>
              <a:defRPr>
                <a:solidFill>
                  <a:srgbClr val="303B42"/>
                </a:solidFill>
              </a:defRPr>
            </a:lvl2pPr>
            <a:lvl3pPr>
              <a:defRPr>
                <a:solidFill>
                  <a:srgbClr val="303B42"/>
                </a:solidFill>
              </a:defRPr>
            </a:lvl3pPr>
            <a:lvl4pPr>
              <a:defRPr>
                <a:solidFill>
                  <a:srgbClr val="303B42"/>
                </a:solidFill>
              </a:defRPr>
            </a:lvl4pPr>
            <a:lvl5pPr>
              <a:defRPr>
                <a:solidFill>
                  <a:srgbClr val="303B42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71AE-DB5A-413C-9957-D767A30A8493}" type="datetime1">
              <a:rPr lang="nl-NL" smtClean="0"/>
              <a:t>15-4-2015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11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3662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1E48-53BC-496C-9ECF-2639EA117A35}" type="datetime1">
              <a:rPr lang="nl-NL" smtClean="0"/>
              <a:t>15-4-2015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7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8573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9382-3410-4225-B7AE-D0C064EB9D80}" type="datetime1">
              <a:rPr lang="nl-NL" smtClean="0"/>
              <a:t>15-4-2015</a:t>
            </a:fld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3738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303B42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303B42"/>
                </a:solidFill>
              </a:defRPr>
            </a:lvl1pPr>
            <a:lvl2pPr>
              <a:defRPr sz="2800">
                <a:solidFill>
                  <a:srgbClr val="303B42"/>
                </a:solidFill>
              </a:defRPr>
            </a:lvl2pPr>
            <a:lvl3pPr>
              <a:defRPr sz="2400">
                <a:solidFill>
                  <a:srgbClr val="303B42"/>
                </a:solidFill>
              </a:defRPr>
            </a:lvl3pPr>
            <a:lvl4pPr>
              <a:defRPr sz="2000">
                <a:solidFill>
                  <a:srgbClr val="303B42"/>
                </a:solidFill>
              </a:defRPr>
            </a:lvl4pPr>
            <a:lvl5pPr>
              <a:defRPr sz="2000">
                <a:solidFill>
                  <a:srgbClr val="303B4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03B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C392-18A3-4D3A-8F13-5345CFE84C58}" type="datetime1">
              <a:rPr lang="nl-NL" smtClean="0"/>
              <a:t>15-4-2015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4B2F5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1155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95300" y="1714500"/>
            <a:ext cx="5346700" cy="4305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7588" y="1714500"/>
            <a:ext cx="4900612" cy="4305300"/>
          </a:xfrm>
        </p:spPr>
        <p:txBody>
          <a:bodyPr/>
          <a:lstStyle>
            <a:lvl1pPr marL="0" indent="0">
              <a:buNone/>
              <a:defRPr sz="1600">
                <a:solidFill>
                  <a:srgbClr val="303B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CE-40B4-4262-94ED-B5C177459006}" type="datetime1">
              <a:rPr lang="nl-NL" smtClean="0"/>
              <a:t>15-4-2015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2867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11" name="Tijdelijke aanduiding voor inhoud 14"/>
          <p:cNvSpPr>
            <a:spLocks noGrp="1"/>
          </p:cNvSpPr>
          <p:nvPr>
            <p:ph sz="quarter" idx="13" hasCustomPrompt="1"/>
          </p:nvPr>
        </p:nvSpPr>
        <p:spPr>
          <a:xfrm>
            <a:off x="838200" y="1146968"/>
            <a:ext cx="8407400" cy="452438"/>
          </a:xfrm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nl-NL" dirty="0" err="1" smtClean="0"/>
              <a:t>Subtitle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79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DC7C-93CF-4008-82B6-142B047EFEF4}" type="datetime1">
              <a:rPr lang="nl-NL" smtClean="0"/>
              <a:t>15-4-2015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EA1F3"/>
                </a:solidFill>
              </a:defRPr>
            </a:lvl1pPr>
          </a:lstStyle>
          <a:p>
            <a:r>
              <a:rPr lang="nl-NL" dirty="0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5BD7F-397F-4F63-B3BF-C297E95A351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679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03B4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03B4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03B4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03B4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03B4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.nurel@hanze.nl" TargetMode="External"/><Relationship Id="rId2" Type="http://schemas.openxmlformats.org/officeDocument/2006/relationships/hyperlink" Target="mailto:w.f.mulder@hanze.nl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Welcome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>
          <a:xfrm>
            <a:off x="1524000" y="2907434"/>
            <a:ext cx="9144000" cy="739775"/>
          </a:xfrm>
        </p:spPr>
        <p:txBody>
          <a:bodyPr/>
          <a:lstStyle/>
          <a:p>
            <a:r>
              <a:rPr lang="nl-NL" dirty="0" smtClean="0"/>
              <a:t>Goldhill Publishing	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524000" y="3657600"/>
            <a:ext cx="8658225" cy="390525"/>
          </a:xfrm>
        </p:spPr>
        <p:txBody>
          <a:bodyPr>
            <a:normAutofit fontScale="92500" lnSpcReduction="20000"/>
          </a:bodyPr>
          <a:lstStyle/>
          <a:p>
            <a:r>
              <a:rPr lang="nl-NL" dirty="0" smtClean="0"/>
              <a:t>Assemblage &amp; Programming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86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Company profile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Assembly </a:t>
            </a:r>
            <a:r>
              <a:rPr lang="nl-NL" dirty="0" err="1" smtClean="0"/>
              <a:t>development</a:t>
            </a:r>
            <a:r>
              <a:rPr lang="nl-NL" dirty="0" smtClean="0"/>
              <a:t> </a:t>
            </a:r>
            <a:r>
              <a:rPr lang="nl-NL" dirty="0" err="1" smtClean="0"/>
              <a:t>group</a:t>
            </a:r>
            <a:endParaRPr lang="nl-NL" dirty="0" smtClean="0"/>
          </a:p>
          <a:p>
            <a:r>
              <a:rPr lang="nl-NL" dirty="0" err="1" smtClean="0"/>
              <a:t>Specialized</a:t>
            </a:r>
            <a:r>
              <a:rPr lang="nl-NL" dirty="0" smtClean="0"/>
              <a:t> in AVR hardware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249-2596-41DD-AC27-B4E42227A895}" type="datetime1">
              <a:rPr lang="nl-NL" smtClean="0"/>
              <a:t>15-4-2015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1</a:t>
            </a:fld>
            <a:endParaRPr lang="nl-NL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Who</a:t>
            </a:r>
            <a:r>
              <a:rPr lang="nl-NL" dirty="0" smtClean="0"/>
              <a:t> are we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314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half" idx="2"/>
          </p:nvPr>
        </p:nvSpPr>
        <p:spPr>
          <a:xfrm>
            <a:off x="5549900" y="1825625"/>
            <a:ext cx="5511006" cy="35081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>
                <a:solidFill>
                  <a:schemeClr val="tx1"/>
                </a:solidFill>
              </a:rPr>
              <a:t>Reliable</a:t>
            </a:r>
            <a:endParaRPr lang="nl-NL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>
                <a:solidFill>
                  <a:schemeClr val="tx1"/>
                </a:solidFill>
              </a:rPr>
              <a:t>Self</a:t>
            </a:r>
            <a:r>
              <a:rPr lang="nl-NL" sz="2800" dirty="0" smtClean="0">
                <a:solidFill>
                  <a:schemeClr val="tx1"/>
                </a:solidFill>
              </a:rPr>
              <a:t> </a:t>
            </a:r>
            <a:r>
              <a:rPr lang="nl-NL" sz="2800" dirty="0" err="1" smtClean="0">
                <a:solidFill>
                  <a:schemeClr val="tx1"/>
                </a:solidFill>
              </a:rPr>
              <a:t>programmable</a:t>
            </a:r>
            <a:endParaRPr lang="nl-NL" sz="2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>
                <a:solidFill>
                  <a:schemeClr val="tx1"/>
                </a:solidFill>
              </a:rPr>
              <a:t>You</a:t>
            </a:r>
            <a:r>
              <a:rPr lang="nl-NL" sz="2800" dirty="0" smtClean="0">
                <a:solidFill>
                  <a:schemeClr val="tx1"/>
                </a:solidFill>
              </a:rPr>
              <a:t> </a:t>
            </a:r>
            <a:r>
              <a:rPr lang="nl-NL" sz="2800" dirty="0" err="1" smtClean="0">
                <a:solidFill>
                  <a:schemeClr val="tx1"/>
                </a:solidFill>
              </a:rPr>
              <a:t>can</a:t>
            </a:r>
            <a:r>
              <a:rPr lang="nl-NL" sz="2800" dirty="0" smtClean="0">
                <a:solidFill>
                  <a:schemeClr val="tx1"/>
                </a:solidFill>
              </a:rPr>
              <a:t> </a:t>
            </a:r>
            <a:r>
              <a:rPr lang="nl-NL" sz="2800" dirty="0" err="1" smtClean="0">
                <a:solidFill>
                  <a:schemeClr val="tx1"/>
                </a:solidFill>
              </a:rPr>
              <a:t>tell</a:t>
            </a:r>
            <a:r>
              <a:rPr lang="nl-NL" sz="2800" dirty="0" smtClean="0">
                <a:solidFill>
                  <a:schemeClr val="tx1"/>
                </a:solidFill>
              </a:rPr>
              <a:t> time </a:t>
            </a:r>
            <a:r>
              <a:rPr lang="nl-NL" sz="2800" dirty="0" err="1" smtClean="0">
                <a:solidFill>
                  <a:schemeClr val="tx1"/>
                </a:solidFill>
              </a:rPr>
              <a:t>with</a:t>
            </a:r>
            <a:r>
              <a:rPr lang="nl-NL" sz="2800" dirty="0" smtClean="0">
                <a:solidFill>
                  <a:schemeClr val="tx1"/>
                </a:solidFill>
              </a:rPr>
              <a:t> </a:t>
            </a:r>
            <a:r>
              <a:rPr lang="nl-NL" sz="2800" dirty="0" err="1" smtClean="0">
                <a:solidFill>
                  <a:schemeClr val="tx1"/>
                </a:solidFill>
              </a:rPr>
              <a:t>it</a:t>
            </a:r>
            <a:endParaRPr lang="nl-NL" sz="2800" dirty="0" smtClean="0">
              <a:solidFill>
                <a:schemeClr val="tx1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CE-40B4-4262-94ED-B5C177459006}" type="datetime1">
              <a:rPr lang="nl-NL" smtClean="0"/>
              <a:t>15-4-2015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2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Our</a:t>
            </a:r>
            <a:r>
              <a:rPr lang="nl-NL" dirty="0" smtClean="0"/>
              <a:t> special offer</a:t>
            </a:r>
            <a:endParaRPr lang="nl-NL" dirty="0"/>
          </a:p>
        </p:txBody>
      </p:sp>
      <p:sp>
        <p:nvSpPr>
          <p:cNvPr id="12" name="Tijdelijke aanduiding voor inhoud 1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do we have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endParaRPr lang="nl-NL" dirty="0"/>
          </a:p>
        </p:txBody>
      </p:sp>
      <p:pic>
        <p:nvPicPr>
          <p:cNvPr id="18" name="Afbeelding 1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47" y="1825625"/>
            <a:ext cx="3508153" cy="3508153"/>
          </a:xfrm>
          <a:prstGeom prst="rect">
            <a:avLst/>
          </a:prstGeom>
        </p:spPr>
      </p:pic>
      <p:sp>
        <p:nvSpPr>
          <p:cNvPr id="19" name="Tijdelijke aanduiding voor inhoud 11"/>
          <p:cNvSpPr txBox="1">
            <a:spLocks/>
          </p:cNvSpPr>
          <p:nvPr/>
        </p:nvSpPr>
        <p:spPr>
          <a:xfrm>
            <a:off x="1486859" y="5451474"/>
            <a:ext cx="2585927" cy="452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03B4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03B4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03B4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03B4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STK-Alarm </a:t>
            </a:r>
            <a:r>
              <a:rPr lang="nl-NL" dirty="0" err="1" smtClean="0"/>
              <a:t>clock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25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afbeelding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7" r="13937"/>
          <a:stretch>
            <a:fillRect/>
          </a:stretch>
        </p:blipFill>
        <p:spPr/>
      </p:pic>
      <p:sp>
        <p:nvSpPr>
          <p:cNvPr id="3" name="Tijdelijke aanduiding voor tekst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/>
              <a:t>Latest</a:t>
            </a:r>
            <a:r>
              <a:rPr lang="nl-NL" sz="2800" dirty="0" smtClean="0"/>
              <a:t> </a:t>
            </a:r>
            <a:r>
              <a:rPr lang="nl-NL" sz="2800" dirty="0" err="1" smtClean="0"/>
              <a:t>version</a:t>
            </a:r>
            <a:r>
              <a:rPr lang="nl-NL" sz="2800" dirty="0" smtClean="0"/>
              <a:t> of the STK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/>
              <a:t>Atmel</a:t>
            </a:r>
            <a:r>
              <a:rPr lang="nl-NL" sz="2800" dirty="0" smtClean="0"/>
              <a:t> Atmega32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Crystal </a:t>
            </a:r>
            <a:r>
              <a:rPr lang="nl-NL" sz="2800" dirty="0" err="1" smtClean="0"/>
              <a:t>clock</a:t>
            </a:r>
            <a:r>
              <a:rPr lang="nl-NL" sz="2800" dirty="0" smtClean="0"/>
              <a:t> oscillator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RS232 </a:t>
            </a:r>
            <a:r>
              <a:rPr lang="nl-NL" sz="2800" dirty="0" err="1" smtClean="0"/>
              <a:t>connection</a:t>
            </a:r>
            <a:endParaRPr lang="nl-NL" sz="28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CE-40B4-4262-94ED-B5C177459006}" type="datetime1">
              <a:rPr lang="nl-NL" smtClean="0"/>
              <a:t>15-4-2015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3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Hardware</a:t>
            </a:r>
            <a:endParaRPr lang="nl-NL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does the STK-Alarm </a:t>
            </a:r>
            <a:r>
              <a:rPr lang="nl-NL" dirty="0" err="1" smtClean="0"/>
              <a:t>clock</a:t>
            </a:r>
            <a:r>
              <a:rPr lang="nl-NL" dirty="0" smtClean="0"/>
              <a:t> run 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73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CE-40B4-4262-94ED-B5C177459006}" type="datetime1">
              <a:rPr lang="nl-NL" smtClean="0"/>
              <a:t>15-4-2015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4</a:t>
            </a:fld>
            <a:endParaRPr lang="nl-NL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095112"/>
            <a:ext cx="7594599" cy="4096715"/>
          </a:xfrm>
          <a:prstGeom prst="rect">
            <a:avLst/>
          </a:prstGeom>
        </p:spPr>
      </p:pic>
      <p:sp>
        <p:nvSpPr>
          <p:cNvPr id="10" name="Titel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nl-NL" dirty="0" smtClean="0"/>
              <a:t>Software</a:t>
            </a:r>
            <a:endParaRPr lang="nl-NL" dirty="0"/>
          </a:p>
        </p:txBody>
      </p:sp>
      <p:sp>
        <p:nvSpPr>
          <p:cNvPr id="11" name="Tijdelijke aanduiding voor inhoud 7"/>
          <p:cNvSpPr>
            <a:spLocks noGrp="1"/>
          </p:cNvSpPr>
          <p:nvPr>
            <p:ph sz="quarter" idx="13"/>
          </p:nvPr>
        </p:nvSpPr>
        <p:spPr>
          <a:xfrm>
            <a:off x="838200" y="1146968"/>
            <a:ext cx="8407400" cy="452438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Inside the STK-Alarm </a:t>
            </a:r>
            <a:r>
              <a:rPr lang="nl-NL" dirty="0" err="1" smtClean="0"/>
              <a:t>clock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92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Tijdelijke aanduiding voor afbeelding 1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" b="906"/>
          <a:stretch>
            <a:fillRect/>
          </a:stretch>
        </p:blipFill>
        <p:spPr>
          <a:xfrm>
            <a:off x="5789612" y="1645444"/>
            <a:ext cx="5346700" cy="4305300"/>
          </a:xfrm>
        </p:spPr>
      </p:pic>
      <p:sp>
        <p:nvSpPr>
          <p:cNvPr id="3" name="Tijdelijke aanduiding voor tekst 2"/>
          <p:cNvSpPr>
            <a:spLocks noGrp="1"/>
          </p:cNvSpPr>
          <p:nvPr>
            <p:ph type="body" sz="half" idx="2"/>
          </p:nvPr>
        </p:nvSpPr>
        <p:spPr>
          <a:xfrm>
            <a:off x="838200" y="1645444"/>
            <a:ext cx="4900612" cy="43053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/>
              <a:t>Ticks</a:t>
            </a:r>
            <a:r>
              <a:rPr lang="nl-NL" sz="2800" dirty="0" smtClean="0"/>
              <a:t> </a:t>
            </a:r>
            <a:r>
              <a:rPr lang="nl-NL" sz="2800" dirty="0" err="1" smtClean="0"/>
              <a:t>every</a:t>
            </a:r>
            <a:r>
              <a:rPr lang="nl-NL" sz="2800" dirty="0" smtClean="0"/>
              <a:t> half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Switch </a:t>
            </a:r>
            <a:r>
              <a:rPr lang="nl-NL" sz="2800" dirty="0" err="1" smtClean="0"/>
              <a:t>bounce</a:t>
            </a:r>
            <a:r>
              <a:rPr lang="nl-NL" sz="2800" dirty="0"/>
              <a:t> </a:t>
            </a:r>
            <a:r>
              <a:rPr lang="nl-NL" sz="2800" dirty="0" err="1" smtClean="0"/>
              <a:t>Wait-and-see</a:t>
            </a:r>
            <a:r>
              <a:rPr lang="nl-NL" sz="2800" dirty="0" smtClean="0"/>
              <a:t> </a:t>
            </a:r>
            <a:r>
              <a:rPr lang="nl-NL" sz="2800" dirty="0" err="1" smtClean="0"/>
              <a:t>method</a:t>
            </a:r>
            <a:endParaRPr lang="nl-NL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Works </a:t>
            </a:r>
            <a:r>
              <a:rPr lang="nl-NL" sz="2800" dirty="0" err="1" smtClean="0"/>
              <a:t>with</a:t>
            </a:r>
            <a:r>
              <a:rPr lang="nl-NL" sz="2800" dirty="0" smtClean="0"/>
              <a:t> </a:t>
            </a:r>
            <a:r>
              <a:rPr lang="nl-NL" sz="2800" dirty="0" err="1" smtClean="0"/>
              <a:t>statusses</a:t>
            </a: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/>
              <a:t>Only</a:t>
            </a:r>
            <a:r>
              <a:rPr lang="nl-NL" sz="2800" dirty="0" smtClean="0"/>
              <a:t>  14 registers </a:t>
            </a:r>
            <a:r>
              <a:rPr lang="nl-NL" sz="2800" dirty="0" err="1" smtClean="0"/>
              <a:t>used</a:t>
            </a:r>
            <a:r>
              <a:rPr lang="nl-NL" sz="28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CE-40B4-4262-94ED-B5C177459006}" type="datetime1">
              <a:rPr lang="nl-NL" smtClean="0"/>
              <a:t>15-4-2015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5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But </a:t>
            </a:r>
            <a:r>
              <a:rPr lang="nl-NL" dirty="0" err="1" smtClean="0"/>
              <a:t>how</a:t>
            </a:r>
            <a:r>
              <a:rPr lang="nl-NL" dirty="0" smtClean="0"/>
              <a:t> does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?!</a:t>
            </a:r>
            <a:endParaRPr lang="nl-NL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Inside the STK-Alarm </a:t>
            </a:r>
            <a:r>
              <a:rPr lang="nl-NL" dirty="0" err="1" smtClean="0"/>
              <a:t>clock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02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4CE-40B4-4262-94ED-B5C177459006}" type="datetime1">
              <a:rPr lang="nl-NL" smtClean="0"/>
              <a:t>15-4-2015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6</a:t>
            </a:fld>
            <a:endParaRPr lang="nl-NL"/>
          </a:p>
        </p:txBody>
      </p:sp>
      <p:sp>
        <p:nvSpPr>
          <p:cNvPr id="10" name="Titel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nl-NL" dirty="0" err="1" smtClean="0"/>
              <a:t>Functionality</a:t>
            </a:r>
            <a:endParaRPr lang="nl-NL" dirty="0"/>
          </a:p>
        </p:txBody>
      </p:sp>
      <p:sp>
        <p:nvSpPr>
          <p:cNvPr id="11" name="Tijdelijke aanduiding voor inhoud 7"/>
          <p:cNvSpPr>
            <a:spLocks noGrp="1"/>
          </p:cNvSpPr>
          <p:nvPr>
            <p:ph sz="quarter" idx="13"/>
          </p:nvPr>
        </p:nvSpPr>
        <p:spPr>
          <a:xfrm>
            <a:off x="838200" y="1146968"/>
            <a:ext cx="8407400" cy="452438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control the STK-Alarm </a:t>
            </a:r>
            <a:r>
              <a:rPr lang="nl-NL" dirty="0" err="1" smtClean="0"/>
              <a:t>clock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838200" y="1599406"/>
            <a:ext cx="872836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Setting the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Start the alarm </a:t>
            </a:r>
            <a:r>
              <a:rPr lang="nl-NL" dirty="0" err="1" smtClean="0"/>
              <a:t>clock</a:t>
            </a:r>
            <a:endParaRPr lang="nl-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Press the SW0 button </a:t>
            </a:r>
            <a:r>
              <a:rPr lang="nl-NL" dirty="0" err="1" smtClean="0"/>
              <a:t>to</a:t>
            </a:r>
            <a:r>
              <a:rPr lang="nl-NL" dirty="0" smtClean="0"/>
              <a:t> increment </a:t>
            </a:r>
            <a:r>
              <a:rPr lang="nl-NL" dirty="0" err="1" smtClean="0"/>
              <a:t>hours</a:t>
            </a:r>
            <a:r>
              <a:rPr lang="nl-NL" dirty="0" smtClean="0"/>
              <a:t>/minutes/</a:t>
            </a:r>
            <a:r>
              <a:rPr lang="nl-NL" dirty="0" err="1" smtClean="0"/>
              <a:t>seconds</a:t>
            </a:r>
            <a:endParaRPr lang="nl-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Press the SW1 button </a:t>
            </a:r>
            <a:r>
              <a:rPr lang="nl-NL" dirty="0" err="1" smtClean="0"/>
              <a:t>to</a:t>
            </a:r>
            <a:r>
              <a:rPr lang="nl-NL" dirty="0" smtClean="0"/>
              <a:t> switch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hours</a:t>
            </a:r>
            <a:r>
              <a:rPr lang="nl-NL" dirty="0" smtClean="0"/>
              <a:t>/minutes/</a:t>
            </a:r>
            <a:r>
              <a:rPr lang="nl-NL" dirty="0" err="1" smtClean="0"/>
              <a:t>seconds</a:t>
            </a:r>
            <a:endParaRPr lang="nl-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Setting the alarm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Same way as setting time but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hours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Turning the alarm on/off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While</a:t>
            </a:r>
            <a:r>
              <a:rPr lang="nl-NL" dirty="0" smtClean="0"/>
              <a:t> </a:t>
            </a:r>
            <a:r>
              <a:rPr lang="nl-NL" dirty="0" err="1" smtClean="0"/>
              <a:t>changing</a:t>
            </a:r>
            <a:r>
              <a:rPr lang="nl-NL" dirty="0" smtClean="0"/>
              <a:t> the time </a:t>
            </a:r>
            <a:r>
              <a:rPr lang="nl-NL" dirty="0" err="1" smtClean="0"/>
              <a:t>press</a:t>
            </a:r>
            <a:r>
              <a:rPr lang="nl-NL" dirty="0" smtClean="0"/>
              <a:t> SW0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toggle</a:t>
            </a:r>
            <a:r>
              <a:rPr lang="nl-NL" dirty="0" smtClean="0"/>
              <a:t> the alarm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/>
              <a:t>Snooze</a:t>
            </a:r>
            <a:endParaRPr lang="nl-NL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When</a:t>
            </a:r>
            <a:r>
              <a:rPr lang="nl-NL" dirty="0" smtClean="0"/>
              <a:t> the alarm is </a:t>
            </a:r>
            <a:r>
              <a:rPr lang="nl-NL" dirty="0" err="1" smtClean="0"/>
              <a:t>going</a:t>
            </a:r>
            <a:r>
              <a:rPr lang="nl-NL" dirty="0" smtClean="0"/>
              <a:t> off </a:t>
            </a:r>
            <a:r>
              <a:rPr lang="nl-NL" dirty="0" err="1" smtClean="0"/>
              <a:t>press</a:t>
            </a:r>
            <a:r>
              <a:rPr lang="nl-NL" dirty="0" smtClean="0"/>
              <a:t> SW1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snooze</a:t>
            </a:r>
            <a:r>
              <a:rPr lang="nl-NL" dirty="0" smtClean="0"/>
              <a:t> or SW0 </a:t>
            </a:r>
            <a:r>
              <a:rPr lang="nl-NL" dirty="0" err="1" smtClean="0"/>
              <a:t>to</a:t>
            </a:r>
            <a:r>
              <a:rPr lang="nl-NL" dirty="0" smtClean="0"/>
              <a:t> turn </a:t>
            </a:r>
            <a:r>
              <a:rPr lang="nl-NL" dirty="0" err="1" smtClean="0"/>
              <a:t>it</a:t>
            </a:r>
            <a:r>
              <a:rPr lang="nl-NL" dirty="0" smtClean="0"/>
              <a:t> off </a:t>
            </a:r>
          </a:p>
        </p:txBody>
      </p:sp>
    </p:spTree>
    <p:extLst>
      <p:ext uri="{BB962C8B-B14F-4D97-AF65-F5344CB8AC3E}">
        <p14:creationId xmlns:p14="http://schemas.microsoft.com/office/powerpoint/2010/main" val="260180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Summarizing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8A91-0AA4-4448-BAC6-5C0A4820891B}" type="datetime1">
              <a:rPr lang="nl-NL" smtClean="0"/>
              <a:t>15-4-2015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t>7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/>
          </p:nvPr>
        </p:nvSpPr>
        <p:spPr>
          <a:xfrm>
            <a:off x="879475" y="3378200"/>
            <a:ext cx="2660650" cy="1421721"/>
          </a:xfrm>
        </p:spPr>
        <p:txBody>
          <a:bodyPr/>
          <a:lstStyle/>
          <a:p>
            <a:r>
              <a:rPr lang="nl-NL" sz="5400" dirty="0" err="1" smtClean="0"/>
              <a:t>Reliable</a:t>
            </a:r>
            <a:endParaRPr lang="nl-NL" sz="540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4"/>
          </p:nvPr>
        </p:nvSpPr>
        <p:spPr>
          <a:xfrm>
            <a:off x="4682259" y="3378200"/>
            <a:ext cx="2632941" cy="1421721"/>
          </a:xfrm>
        </p:spPr>
        <p:txBody>
          <a:bodyPr/>
          <a:lstStyle/>
          <a:p>
            <a:r>
              <a:rPr lang="nl-NL" dirty="0" err="1" smtClean="0"/>
              <a:t>Working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5"/>
          </p:nvPr>
        </p:nvSpPr>
        <p:spPr>
          <a:xfrm>
            <a:off x="8457334" y="3378200"/>
            <a:ext cx="2716068" cy="889000"/>
          </a:xfrm>
        </p:spPr>
        <p:txBody>
          <a:bodyPr/>
          <a:lstStyle/>
          <a:p>
            <a:r>
              <a:rPr lang="nl-NL" dirty="0" smtClean="0"/>
              <a:t>On time!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89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F50F-33B8-4739-B56D-053B6761C188}" type="datetime1">
              <a:rPr lang="nl-NL" smtClean="0"/>
              <a:t>15-4-2015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© Goldhill Publishing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BD7F-397F-4F63-B3BF-C297E95A3516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nl-NL" sz="1800" dirty="0" smtClean="0">
                <a:solidFill>
                  <a:srgbClr val="44B2F5"/>
                </a:solidFill>
              </a:rPr>
              <a:t>E-Mail</a:t>
            </a:r>
          </a:p>
          <a:p>
            <a:r>
              <a:rPr lang="nl-NL" sz="1800" dirty="0" err="1" smtClean="0">
                <a:solidFill>
                  <a:schemeClr val="bg2"/>
                </a:solidFill>
              </a:rPr>
              <a:t>Send</a:t>
            </a:r>
            <a:r>
              <a:rPr lang="nl-NL" sz="1800" dirty="0" smtClean="0">
                <a:solidFill>
                  <a:schemeClr val="bg2"/>
                </a:solidFill>
              </a:rPr>
              <a:t> a mail </a:t>
            </a:r>
            <a:r>
              <a:rPr lang="nl-NL" sz="1800" dirty="0" err="1" smtClean="0">
                <a:solidFill>
                  <a:schemeClr val="bg2"/>
                </a:solidFill>
              </a:rPr>
              <a:t>to</a:t>
            </a:r>
            <a:r>
              <a:rPr lang="nl-NL" sz="1800" dirty="0" smtClean="0">
                <a:solidFill>
                  <a:schemeClr val="bg2"/>
                </a:solidFill>
              </a:rPr>
              <a:t> Frank mulder</a:t>
            </a:r>
          </a:p>
          <a:p>
            <a:r>
              <a:rPr lang="nl-NL" sz="1800" dirty="0" smtClean="0">
                <a:solidFill>
                  <a:srgbClr val="44B2F5"/>
                </a:solidFill>
                <a:hlinkClick r:id="rId2"/>
              </a:rPr>
              <a:t>w.f.mulder@hanze.nl</a:t>
            </a:r>
            <a:endParaRPr lang="nl-NL" sz="1800" dirty="0" smtClean="0">
              <a:solidFill>
                <a:srgbClr val="44B2F5"/>
              </a:solidFill>
            </a:endParaRPr>
          </a:p>
          <a:p>
            <a:r>
              <a:rPr lang="nl-NL" sz="1800" dirty="0" smtClean="0">
                <a:solidFill>
                  <a:schemeClr val="bg2"/>
                </a:solidFill>
              </a:rPr>
              <a:t>Or a mail </a:t>
            </a:r>
            <a:r>
              <a:rPr lang="nl-NL" sz="1800" dirty="0" err="1" smtClean="0">
                <a:solidFill>
                  <a:schemeClr val="bg2"/>
                </a:solidFill>
              </a:rPr>
              <a:t>to</a:t>
            </a:r>
            <a:r>
              <a:rPr lang="nl-NL" sz="1800" dirty="0" smtClean="0">
                <a:solidFill>
                  <a:schemeClr val="bg2"/>
                </a:solidFill>
              </a:rPr>
              <a:t> Sergen Nurel</a:t>
            </a:r>
          </a:p>
          <a:p>
            <a:r>
              <a:rPr lang="nl-NL" sz="1800" dirty="0" smtClean="0">
                <a:hlinkClick r:id="rId3"/>
              </a:rPr>
              <a:t>s.nurel@hanze.nl</a:t>
            </a:r>
            <a:r>
              <a:rPr lang="nl-NL" sz="1800" dirty="0" smtClean="0"/>
              <a:t> 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Thank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attention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Our</a:t>
            </a:r>
            <a:r>
              <a:rPr lang="nl-NL" dirty="0" smtClean="0"/>
              <a:t> contact information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12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Aangepast 1">
      <a:dk1>
        <a:srgbClr val="35383D"/>
      </a:dk1>
      <a:lt1>
        <a:sysClr val="window" lastClr="FFFFFF"/>
      </a:lt1>
      <a:dk2>
        <a:srgbClr val="35383D"/>
      </a:dk2>
      <a:lt2>
        <a:srgbClr val="E7E6E6"/>
      </a:lt2>
      <a:accent1>
        <a:srgbClr val="35383D"/>
      </a:accent1>
      <a:accent2>
        <a:srgbClr val="9E9EAB"/>
      </a:accent2>
      <a:accent3>
        <a:srgbClr val="E9E9E9"/>
      </a:accent3>
      <a:accent4>
        <a:srgbClr val="3CAEF5"/>
      </a:accent4>
      <a:accent5>
        <a:srgbClr val="3CAEF5"/>
      </a:accent5>
      <a:accent6>
        <a:srgbClr val="3CAEF5"/>
      </a:accent6>
      <a:hlink>
        <a:srgbClr val="8ACEF8"/>
      </a:hlink>
      <a:folHlink>
        <a:srgbClr val="8ACEF8"/>
      </a:folHlink>
    </a:clrScheme>
    <a:fontScheme name="Sourcesans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4719</TotalTime>
  <Words>235</Words>
  <Application>Microsoft Office PowerPoint</Application>
  <PresentationFormat>Breedbeeld</PresentationFormat>
  <Paragraphs>78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Source Sans Pro</vt:lpstr>
      <vt:lpstr>Kantoorthema</vt:lpstr>
      <vt:lpstr>Welcome</vt:lpstr>
      <vt:lpstr>Company profile </vt:lpstr>
      <vt:lpstr>Our special offer</vt:lpstr>
      <vt:lpstr>Hardware</vt:lpstr>
      <vt:lpstr>Software</vt:lpstr>
      <vt:lpstr>But how does it work?!</vt:lpstr>
      <vt:lpstr>Functionality</vt:lpstr>
      <vt:lpstr>Summarizing</vt:lpstr>
      <vt:lpstr>Thank you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Sergen Nurel</dc:creator>
  <cp:lastModifiedBy>Sergen Nurel</cp:lastModifiedBy>
  <cp:revision>23</cp:revision>
  <dcterms:created xsi:type="dcterms:W3CDTF">2015-04-10T09:56:54Z</dcterms:created>
  <dcterms:modified xsi:type="dcterms:W3CDTF">2015-04-14T22:07:12Z</dcterms:modified>
</cp:coreProperties>
</file>