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35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E39C9-F357-C442-F4BB-FAEC718AC1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2D930-F729-9AF8-109C-BB206023A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0AED8-4E50-BDEF-36FA-4A5687A8C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473DF-ECBA-4DA1-B1DC-8178C593E924}" type="datetimeFigureOut">
              <a:rPr lang="en-IL" smtClean="0"/>
              <a:t>29/05/2025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0C7F3-4C98-3FED-8606-C8420806F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3A449-9ED0-4C44-3D98-24E7827EB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5652-328C-45E7-AFB5-AC5C49F55A8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11575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F4DEE-EC56-BD85-D05C-1FA63B916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D8574B-686C-4DED-0A5C-ADDADC528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F29D2-0F6A-6DD3-E737-0CE70FC73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473DF-ECBA-4DA1-B1DC-8178C593E924}" type="datetimeFigureOut">
              <a:rPr lang="en-IL" smtClean="0"/>
              <a:t>29/05/2025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2CDF7-534F-E740-BB1F-6534BB6C2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980A6-B181-3C8E-F7F2-6EAF79EF5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5652-328C-45E7-AFB5-AC5C49F55A8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98355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2F1E07-606F-E018-C26C-E34BE4D88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A81AA8-3A09-DBAB-3770-362DD7094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C887C-0B52-F655-EBA6-8805A4E40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473DF-ECBA-4DA1-B1DC-8178C593E924}" type="datetimeFigureOut">
              <a:rPr lang="en-IL" smtClean="0"/>
              <a:t>29/05/2025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9085F-76C2-AF8C-469A-409AC1D14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D9EB6-CEA3-FC5F-A504-A2E97E4C8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5652-328C-45E7-AFB5-AC5C49F55A8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91981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ACBEC-463D-11C0-387F-9D5109B97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3E755-0AE6-2509-B0C1-B4B0A7093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9FA21-EC35-9CAE-829B-44AF37176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473DF-ECBA-4DA1-B1DC-8178C593E924}" type="datetimeFigureOut">
              <a:rPr lang="en-IL" smtClean="0"/>
              <a:t>29/05/2025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E21F0-8BC3-B821-9FBD-1513ABD4B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5B332-F923-E52F-8564-D5E4BD678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5652-328C-45E7-AFB5-AC5C49F55A8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04385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89E25-A1D7-123D-96DF-A78EE1A87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B6B4D-D00F-5861-5E6D-FB99C95D3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5E18A-84E3-784F-E591-113D48499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473DF-ECBA-4DA1-B1DC-8178C593E924}" type="datetimeFigureOut">
              <a:rPr lang="en-IL" smtClean="0"/>
              <a:t>29/05/2025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DC551-387B-7A15-A10F-170299A61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F81E9-6A70-0997-CDBA-17A03BACA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5652-328C-45E7-AFB5-AC5C49F55A8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65419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407EA-1754-2885-0251-88F1A54FB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E3E2B-B403-30FE-527E-63417497D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FFEE8E-469B-E28D-44D9-8521F532A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87173-FBFE-E763-2D3D-30F4C71FF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473DF-ECBA-4DA1-B1DC-8178C593E924}" type="datetimeFigureOut">
              <a:rPr lang="en-IL" smtClean="0"/>
              <a:t>29/05/2025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16B5B-B558-E641-27BB-529889540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4A125-472F-0A85-2D81-3A55F3C7B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5652-328C-45E7-AFB5-AC5C49F55A8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04365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DE5AB-CBFE-AE14-3E33-9AAC21A47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C3EFE-A4E0-5919-6BCB-8C8C34E38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6F9F0B-C28B-3ADB-9EF7-34F6EEBE6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59DDD5-9CBD-4E66-0D65-62B03BA469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68FC0B-F382-737C-A2B8-55027DE38B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9A5163-4AD9-8E62-425E-5D623E97E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473DF-ECBA-4DA1-B1DC-8178C593E924}" type="datetimeFigureOut">
              <a:rPr lang="en-IL" smtClean="0"/>
              <a:t>29/05/2025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3A0282-7F16-8C4E-7063-4A9A9973C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61BB10-5C5A-E38F-258F-268E62E5B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5652-328C-45E7-AFB5-AC5C49F55A8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08677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D52F6-0B12-2D86-2860-7B6E2355E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A653C4-A2AD-75FA-E68F-1BA9C584E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473DF-ECBA-4DA1-B1DC-8178C593E924}" type="datetimeFigureOut">
              <a:rPr lang="en-IL" smtClean="0"/>
              <a:t>29/05/2025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F94259-C44B-1A77-39AF-158B0ED07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21AF1C-3EDB-F5CA-5CCF-6B7F0DD89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5652-328C-45E7-AFB5-AC5C49F55A8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11080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599D75-0CDF-20D3-25D8-4F0A56B90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473DF-ECBA-4DA1-B1DC-8178C593E924}" type="datetimeFigureOut">
              <a:rPr lang="en-IL" smtClean="0"/>
              <a:t>29/05/2025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FE7DD1-D898-F3D5-2D5D-3E17F28FC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1B8727-2FE9-5EA5-7E32-4096708C2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5652-328C-45E7-AFB5-AC5C49F55A8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80729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DFB76-BAC8-2C94-760A-36284193E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A2606-DF21-9E48-295D-761E8CAFB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E923ED-7BBF-756F-B112-F3F144370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35C2B-4382-26F6-652B-12F7110BD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473DF-ECBA-4DA1-B1DC-8178C593E924}" type="datetimeFigureOut">
              <a:rPr lang="en-IL" smtClean="0"/>
              <a:t>29/05/2025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64FFED-0BD9-2D89-C825-568227698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55A9B-1D21-3DBE-604B-AE1EFD95D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5652-328C-45E7-AFB5-AC5C49F55A8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73845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AE054-690A-745E-14CA-BDF0BF1E8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C71466-699C-63A8-DA97-C24A530C1D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F3D4AA-2D47-6A03-FFA4-02D78AD96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D85D8-B3D4-25A4-AF9E-732E033AE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473DF-ECBA-4DA1-B1DC-8178C593E924}" type="datetimeFigureOut">
              <a:rPr lang="en-IL" smtClean="0"/>
              <a:t>29/05/2025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7692E-8402-FBCA-E10D-A49A0EABB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0A6512-B6F5-F4DC-AD26-657E07B2A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5652-328C-45E7-AFB5-AC5C49F55A8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41514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BE1C02-BB6B-8982-C780-485F499FC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7ED08-6E60-F54E-4BEB-EA468557B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09811-33CB-538E-C062-90187AFB88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5473DF-ECBA-4DA1-B1DC-8178C593E924}" type="datetimeFigureOut">
              <a:rPr lang="en-IL" smtClean="0"/>
              <a:t>29/05/2025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B1D7B-3241-1383-4129-9BE1672CA4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E0BCF-1146-1FC2-BC54-4CCABADED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AA5652-328C-45E7-AFB5-AC5C49F55A8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95066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E2EC33-61FB-7B66-B8DF-2E1C599172C2}"/>
              </a:ext>
            </a:extLst>
          </p:cNvPr>
          <p:cNvSpPr/>
          <p:nvPr/>
        </p:nvSpPr>
        <p:spPr>
          <a:xfrm>
            <a:off x="124105" y="230173"/>
            <a:ext cx="2858923" cy="32872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E9D148-2758-3259-F012-5A082C5BE3FA}"/>
              </a:ext>
            </a:extLst>
          </p:cNvPr>
          <p:cNvSpPr/>
          <p:nvPr/>
        </p:nvSpPr>
        <p:spPr>
          <a:xfrm>
            <a:off x="93142" y="244416"/>
            <a:ext cx="2807114" cy="302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Airflow  Container</a:t>
            </a:r>
            <a:endParaRPr lang="en-IL" sz="2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31E091-4555-CDB7-23D3-36155CEB789C}"/>
              </a:ext>
            </a:extLst>
          </p:cNvPr>
          <p:cNvSpPr/>
          <p:nvPr/>
        </p:nvSpPr>
        <p:spPr>
          <a:xfrm>
            <a:off x="704681" y="641595"/>
            <a:ext cx="1545830" cy="329000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Airflow Scheduler </a:t>
            </a:r>
            <a:endParaRPr lang="en-IL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391F0A-381F-4183-40ED-CA85F929C8CF}"/>
              </a:ext>
            </a:extLst>
          </p:cNvPr>
          <p:cNvSpPr/>
          <p:nvPr/>
        </p:nvSpPr>
        <p:spPr>
          <a:xfrm>
            <a:off x="577117" y="1996636"/>
            <a:ext cx="1799440" cy="14983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 </a:t>
            </a:r>
            <a:endParaRPr lang="en-IL" sz="11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96CED0-F99D-99F5-98BE-2724B03BED80}"/>
              </a:ext>
            </a:extLst>
          </p:cNvPr>
          <p:cNvSpPr/>
          <p:nvPr/>
        </p:nvSpPr>
        <p:spPr>
          <a:xfrm>
            <a:off x="884816" y="2111125"/>
            <a:ext cx="1165862" cy="3121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 Airflow Worker </a:t>
            </a:r>
            <a:endParaRPr lang="en-IL" sz="1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7F8C63-CAB1-7137-0E51-FB62211C4394}"/>
              </a:ext>
            </a:extLst>
          </p:cNvPr>
          <p:cNvSpPr/>
          <p:nvPr/>
        </p:nvSpPr>
        <p:spPr>
          <a:xfrm>
            <a:off x="704681" y="2612487"/>
            <a:ext cx="1545830" cy="6932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solidFill>
                  <a:schemeClr val="tx1"/>
                </a:solidFill>
              </a:rPr>
              <a:t>ETL Python Scripts</a:t>
            </a:r>
          </a:p>
          <a:p>
            <a:pPr algn="ctr"/>
            <a:r>
              <a:rPr lang="en-GB" sz="1300" dirty="0">
                <a:solidFill>
                  <a:schemeClr val="tx1"/>
                </a:solidFill>
              </a:rPr>
              <a:t>(etl_runner.py)</a:t>
            </a:r>
            <a:endParaRPr lang="en-IL" sz="13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C0AF38-9B97-8F17-FBC3-079046E23333}"/>
              </a:ext>
            </a:extLst>
          </p:cNvPr>
          <p:cNvSpPr/>
          <p:nvPr/>
        </p:nvSpPr>
        <p:spPr>
          <a:xfrm>
            <a:off x="550544" y="1238413"/>
            <a:ext cx="1851067" cy="4244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Airflow</a:t>
            </a:r>
            <a:r>
              <a:rPr lang="en-GB" sz="1400" dirty="0"/>
              <a:t> </a:t>
            </a:r>
            <a:r>
              <a:rPr lang="en-GB" sz="1400" dirty="0">
                <a:solidFill>
                  <a:schemeClr val="tx1"/>
                </a:solidFill>
              </a:rPr>
              <a:t>Webserver</a:t>
            </a:r>
            <a:r>
              <a:rPr lang="en-GB" sz="1400" dirty="0"/>
              <a:t> </a:t>
            </a:r>
            <a:r>
              <a:rPr lang="en-GB" sz="1400" dirty="0">
                <a:solidFill>
                  <a:schemeClr val="tx1"/>
                </a:solidFill>
              </a:rPr>
              <a:t>UI</a:t>
            </a:r>
            <a:endParaRPr lang="en-IL" sz="1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91114F-1BFE-DE76-B957-6A72BC852C6D}"/>
              </a:ext>
            </a:extLst>
          </p:cNvPr>
          <p:cNvSpPr/>
          <p:nvPr/>
        </p:nvSpPr>
        <p:spPr>
          <a:xfrm>
            <a:off x="3305004" y="558393"/>
            <a:ext cx="2059994" cy="81678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Company DB</a:t>
            </a:r>
            <a:endParaRPr lang="en-IL" sz="2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78115B2-FA40-CA33-0F1E-91336273A218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flipH="1">
            <a:off x="1476078" y="970595"/>
            <a:ext cx="1518" cy="2678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FB60CA9-25F6-4CEB-93A0-F3B0978644C9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>
            <a:off x="1476078" y="1662871"/>
            <a:ext cx="759" cy="3337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9131B6-630B-7469-DC4E-DA601110CFDF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790899" y="966787"/>
            <a:ext cx="5141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91D767B-5A61-1288-BAD9-FA8BED6BFC5E}"/>
              </a:ext>
            </a:extLst>
          </p:cNvPr>
          <p:cNvSpPr/>
          <p:nvPr/>
        </p:nvSpPr>
        <p:spPr>
          <a:xfrm>
            <a:off x="3305003" y="2622798"/>
            <a:ext cx="2059995" cy="650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Evidently AI </a:t>
            </a:r>
          </a:p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Drift Monitoring</a:t>
            </a:r>
            <a:endParaRPr lang="en-IL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554C8D9-FD09-991D-D55C-100A13C1962B}"/>
              </a:ext>
            </a:extLst>
          </p:cNvPr>
          <p:cNvCxnSpPr>
            <a:cxnSpLocks/>
            <a:stCxn id="9" idx="3"/>
            <a:endCxn id="30" idx="1"/>
          </p:cNvCxnSpPr>
          <p:nvPr/>
        </p:nvCxnSpPr>
        <p:spPr>
          <a:xfrm flipV="1">
            <a:off x="2250511" y="2947896"/>
            <a:ext cx="1054492" cy="112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BE9E4D94-DC68-57FA-D0D1-A3884172F1BC}"/>
              </a:ext>
            </a:extLst>
          </p:cNvPr>
          <p:cNvSpPr/>
          <p:nvPr/>
        </p:nvSpPr>
        <p:spPr>
          <a:xfrm>
            <a:off x="5587284" y="1307924"/>
            <a:ext cx="2242852" cy="1314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Prometheus &amp; Grafana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System Monitoring</a:t>
            </a:r>
            <a:endParaRPr lang="en-IL" dirty="0">
              <a:solidFill>
                <a:schemeClr val="tx1"/>
              </a:solidFill>
            </a:endParaRP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FAD4CCA2-B994-A701-17CC-420CB5301ECC}"/>
              </a:ext>
            </a:extLst>
          </p:cNvPr>
          <p:cNvCxnSpPr>
            <a:cxnSpLocks/>
            <a:stCxn id="11" idx="3"/>
            <a:endCxn id="37" idx="0"/>
          </p:cNvCxnSpPr>
          <p:nvPr/>
        </p:nvCxnSpPr>
        <p:spPr>
          <a:xfrm>
            <a:off x="5364998" y="966787"/>
            <a:ext cx="1343712" cy="34113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F85D08E8-429D-11D7-95F6-9F64DA20CC22}"/>
              </a:ext>
            </a:extLst>
          </p:cNvPr>
          <p:cNvCxnSpPr>
            <a:cxnSpLocks/>
            <a:stCxn id="30" idx="3"/>
            <a:endCxn id="37" idx="2"/>
          </p:cNvCxnSpPr>
          <p:nvPr/>
        </p:nvCxnSpPr>
        <p:spPr>
          <a:xfrm flipV="1">
            <a:off x="5364998" y="2622798"/>
            <a:ext cx="1343712" cy="32509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68560B05-0CF8-74A4-6CE4-5E5F1C03EF52}"/>
              </a:ext>
            </a:extLst>
          </p:cNvPr>
          <p:cNvSpPr/>
          <p:nvPr/>
        </p:nvSpPr>
        <p:spPr>
          <a:xfrm>
            <a:off x="8218188" y="653954"/>
            <a:ext cx="3942551" cy="26228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BDB3F73-818F-D111-4B3D-82444D409C8F}"/>
              </a:ext>
            </a:extLst>
          </p:cNvPr>
          <p:cNvSpPr/>
          <p:nvPr/>
        </p:nvSpPr>
        <p:spPr>
          <a:xfrm>
            <a:off x="8310440" y="683284"/>
            <a:ext cx="3828399" cy="628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Flask REST API Container</a:t>
            </a:r>
            <a:endParaRPr lang="en-IL" sz="2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CB6D9D0-82D2-B9CD-C61E-43DFACF6208C}"/>
              </a:ext>
            </a:extLst>
          </p:cNvPr>
          <p:cNvSpPr/>
          <p:nvPr/>
        </p:nvSpPr>
        <p:spPr>
          <a:xfrm>
            <a:off x="8310440" y="1600780"/>
            <a:ext cx="3657566" cy="14789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100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7A46E7A-7643-C904-84FF-33EEE383DCDD}"/>
              </a:ext>
            </a:extLst>
          </p:cNvPr>
          <p:cNvSpPr/>
          <p:nvPr/>
        </p:nvSpPr>
        <p:spPr>
          <a:xfrm>
            <a:off x="9296023" y="1652213"/>
            <a:ext cx="1934616" cy="302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REST API Endpoints</a:t>
            </a:r>
            <a:endParaRPr lang="en-IL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B1F7EF0-02EB-B876-01B3-5061DCBC5DFB}"/>
              </a:ext>
            </a:extLst>
          </p:cNvPr>
          <p:cNvSpPr/>
          <p:nvPr/>
        </p:nvSpPr>
        <p:spPr>
          <a:xfrm>
            <a:off x="8570517" y="2157838"/>
            <a:ext cx="1403584" cy="6932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b="1" dirty="0">
                <a:solidFill>
                  <a:schemeClr val="tx1"/>
                </a:solidFill>
              </a:rPr>
              <a:t>GET /status</a:t>
            </a:r>
          </a:p>
          <a:p>
            <a:pPr algn="ctr"/>
            <a:r>
              <a:rPr lang="en-GB" sz="1300" dirty="0">
                <a:solidFill>
                  <a:schemeClr val="tx1"/>
                </a:solidFill>
              </a:rPr>
              <a:t>(Health Check)</a:t>
            </a:r>
            <a:endParaRPr lang="en-IL" sz="1300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EEB17B7-304D-282C-4C44-B0E79E8347C8}"/>
              </a:ext>
            </a:extLst>
          </p:cNvPr>
          <p:cNvSpPr/>
          <p:nvPr/>
        </p:nvSpPr>
        <p:spPr>
          <a:xfrm>
            <a:off x="10234178" y="2141514"/>
            <a:ext cx="1607907" cy="6932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b="1" dirty="0">
                <a:solidFill>
                  <a:schemeClr val="tx1"/>
                </a:solidFill>
              </a:rPr>
              <a:t>POST /predict</a:t>
            </a:r>
          </a:p>
          <a:p>
            <a:pPr algn="ctr"/>
            <a:r>
              <a:rPr lang="en-GB" sz="1300" dirty="0">
                <a:solidFill>
                  <a:schemeClr val="tx1"/>
                </a:solidFill>
              </a:rPr>
              <a:t>(Real-Time predictions)</a:t>
            </a:r>
            <a:endParaRPr lang="en-IL" sz="1300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1280595-A266-FAEC-0818-266E2BA0EA0D}"/>
              </a:ext>
            </a:extLst>
          </p:cNvPr>
          <p:cNvCxnSpPr>
            <a:cxnSpLocks/>
            <a:stCxn id="47" idx="1"/>
            <a:endCxn id="37" idx="3"/>
          </p:cNvCxnSpPr>
          <p:nvPr/>
        </p:nvCxnSpPr>
        <p:spPr>
          <a:xfrm flipH="1">
            <a:off x="7830136" y="1965361"/>
            <a:ext cx="3880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35D850E7-F258-813C-6EAB-09F541E1832B}"/>
              </a:ext>
            </a:extLst>
          </p:cNvPr>
          <p:cNvSpPr/>
          <p:nvPr/>
        </p:nvSpPr>
        <p:spPr>
          <a:xfrm>
            <a:off x="2753369" y="4130638"/>
            <a:ext cx="6844606" cy="24829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B88E8BE-E6E1-EAC8-2277-E04B46EA3DCF}"/>
              </a:ext>
            </a:extLst>
          </p:cNvPr>
          <p:cNvSpPr/>
          <p:nvPr/>
        </p:nvSpPr>
        <p:spPr>
          <a:xfrm>
            <a:off x="5125168" y="4201191"/>
            <a:ext cx="1934616" cy="302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 Repo</a:t>
            </a:r>
            <a:endParaRPr lang="en-IL" sz="2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1293DC2-4076-E767-8D55-5885918A0D9B}"/>
              </a:ext>
            </a:extLst>
          </p:cNvPr>
          <p:cNvSpPr/>
          <p:nvPr/>
        </p:nvSpPr>
        <p:spPr>
          <a:xfrm>
            <a:off x="3211309" y="4686972"/>
            <a:ext cx="1119274" cy="3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Airflow</a:t>
            </a:r>
            <a:endParaRPr lang="en-IL" sz="11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0C88C03-2D44-49F5-5D57-7ADDD2450F01}"/>
              </a:ext>
            </a:extLst>
          </p:cNvPr>
          <p:cNvSpPr/>
          <p:nvPr/>
        </p:nvSpPr>
        <p:spPr>
          <a:xfrm>
            <a:off x="2977531" y="4654151"/>
            <a:ext cx="1612491" cy="1802311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8BA9ED6-AE20-6827-DD00-2D1B7FF0D968}"/>
              </a:ext>
            </a:extLst>
          </p:cNvPr>
          <p:cNvSpPr/>
          <p:nvPr/>
        </p:nvSpPr>
        <p:spPr>
          <a:xfrm>
            <a:off x="3036525" y="5046837"/>
            <a:ext cx="1438616" cy="135369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Dockerfile</a:t>
            </a:r>
            <a:endParaRPr lang="en-GB" sz="1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GB" sz="14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Dags</a:t>
            </a:r>
            <a:endParaRPr lang="en-GB" sz="1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GB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etl_dag.py</a:t>
            </a:r>
          </a:p>
          <a:p>
            <a:r>
              <a:rPr lang="en-GB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scripts</a:t>
            </a:r>
          </a:p>
          <a:p>
            <a:r>
              <a:rPr lang="en-GB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etl_runner.py</a:t>
            </a:r>
            <a:endParaRPr lang="en-IL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993DE6A-C428-4AC1-D862-AC911D87DF17}"/>
              </a:ext>
            </a:extLst>
          </p:cNvPr>
          <p:cNvSpPr/>
          <p:nvPr/>
        </p:nvSpPr>
        <p:spPr>
          <a:xfrm>
            <a:off x="7835756" y="4686972"/>
            <a:ext cx="1119274" cy="3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Flask API</a:t>
            </a:r>
            <a:endParaRPr lang="en-IL" sz="11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12355F7-1357-F1EE-8DB5-D85A7580C9C4}"/>
              </a:ext>
            </a:extLst>
          </p:cNvPr>
          <p:cNvSpPr/>
          <p:nvPr/>
        </p:nvSpPr>
        <p:spPr>
          <a:xfrm>
            <a:off x="7601978" y="4654151"/>
            <a:ext cx="1612491" cy="1802311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EF36AFD-2AE6-AAA9-A52B-49F3CB956F5B}"/>
              </a:ext>
            </a:extLst>
          </p:cNvPr>
          <p:cNvSpPr/>
          <p:nvPr/>
        </p:nvSpPr>
        <p:spPr>
          <a:xfrm>
            <a:off x="7692911" y="5382699"/>
            <a:ext cx="1404963" cy="670504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Dockerfile</a:t>
            </a:r>
            <a:endParaRPr lang="en-GB" sz="1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GB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app.py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4A65D65-1A91-0C8F-BAEA-4FF26451E8E7}"/>
              </a:ext>
            </a:extLst>
          </p:cNvPr>
          <p:cNvSpPr/>
          <p:nvPr/>
        </p:nvSpPr>
        <p:spPr>
          <a:xfrm>
            <a:off x="5536362" y="4861365"/>
            <a:ext cx="1119274" cy="3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Shared</a:t>
            </a:r>
            <a:endParaRPr lang="en-IL" sz="11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FB1393A-46A2-628A-644C-2F7464D240EC}"/>
              </a:ext>
            </a:extLst>
          </p:cNvPr>
          <p:cNvSpPr/>
          <p:nvPr/>
        </p:nvSpPr>
        <p:spPr>
          <a:xfrm>
            <a:off x="4881031" y="4686972"/>
            <a:ext cx="2370867" cy="180231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7E17943-B125-7946-6901-0E2DD9F70D2A}"/>
              </a:ext>
            </a:extLst>
          </p:cNvPr>
          <p:cNvSpPr/>
          <p:nvPr/>
        </p:nvSpPr>
        <p:spPr>
          <a:xfrm>
            <a:off x="4986275" y="5366229"/>
            <a:ext cx="2140856" cy="670504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data_preparation.py</a:t>
            </a:r>
          </a:p>
        </p:txBody>
      </p: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D7BB6BEC-32FB-5890-B329-4695CA1EB4E2}"/>
              </a:ext>
            </a:extLst>
          </p:cNvPr>
          <p:cNvCxnSpPr>
            <a:stCxn id="67" idx="1"/>
            <a:endCxn id="9" idx="2"/>
          </p:cNvCxnSpPr>
          <p:nvPr/>
        </p:nvCxnSpPr>
        <p:spPr>
          <a:xfrm rot="10800000">
            <a:off x="1477597" y="3305779"/>
            <a:ext cx="1499935" cy="2249529"/>
          </a:xfrm>
          <a:prstGeom prst="bentConnector2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AD43FEF9-6F01-69BF-6749-01187C43438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774210" y="3291387"/>
            <a:ext cx="2704178" cy="1823663"/>
          </a:xfrm>
          <a:prstGeom prst="bentConnector3">
            <a:avLst>
              <a:gd name="adj1" fmla="val 2660"/>
            </a:avLst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B9172B65-270D-DC19-9DBD-0C86B9CE402A}"/>
              </a:ext>
            </a:extLst>
          </p:cNvPr>
          <p:cNvCxnSpPr>
            <a:cxnSpLocks/>
            <a:stCxn id="75" idx="2"/>
            <a:endCxn id="47" idx="2"/>
          </p:cNvCxnSpPr>
          <p:nvPr/>
        </p:nvCxnSpPr>
        <p:spPr>
          <a:xfrm rot="5400000" flipH="1" flipV="1">
            <a:off x="6743100" y="2590369"/>
            <a:ext cx="2759966" cy="4132761"/>
          </a:xfrm>
          <a:prstGeom prst="bentConnector3">
            <a:avLst>
              <a:gd name="adj1" fmla="val -24848"/>
            </a:avLst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EB7EA96B-D5A5-5042-5D4D-A12FF15BF54B}"/>
              </a:ext>
            </a:extLst>
          </p:cNvPr>
          <p:cNvCxnSpPr>
            <a:cxnSpLocks/>
            <a:stCxn id="75" idx="2"/>
          </p:cNvCxnSpPr>
          <p:nvPr/>
        </p:nvCxnSpPr>
        <p:spPr>
          <a:xfrm rot="5400000" flipH="1">
            <a:off x="2225341" y="2205371"/>
            <a:ext cx="2521266" cy="5141458"/>
          </a:xfrm>
          <a:prstGeom prst="bentConnector4">
            <a:avLst>
              <a:gd name="adj1" fmla="val -27201"/>
              <a:gd name="adj2" fmla="val 100130"/>
            </a:avLst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7387F11-190C-540E-C2E9-1B1867040F97}"/>
              </a:ext>
            </a:extLst>
          </p:cNvPr>
          <p:cNvSpPr/>
          <p:nvPr/>
        </p:nvSpPr>
        <p:spPr>
          <a:xfrm>
            <a:off x="8785907" y="54496"/>
            <a:ext cx="2807114" cy="302268"/>
          </a:xfrm>
          <a:prstGeom prst="rect">
            <a:avLst/>
          </a:prstGeom>
          <a:noFill/>
          <a:ln w="444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Postman</a:t>
            </a:r>
            <a:endParaRPr lang="en-IL" sz="2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095D25E-CBA9-F6B1-F580-DA72428B2B74}"/>
              </a:ext>
            </a:extLst>
          </p:cNvPr>
          <p:cNvCxnSpPr>
            <a:stCxn id="3" idx="2"/>
            <a:endCxn id="47" idx="0"/>
          </p:cNvCxnSpPr>
          <p:nvPr/>
        </p:nvCxnSpPr>
        <p:spPr>
          <a:xfrm>
            <a:off x="10189464" y="356764"/>
            <a:ext cx="0" cy="297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001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85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Sergey Gendel</dc:creator>
  <cp:lastModifiedBy>Sergey Gendel</cp:lastModifiedBy>
  <cp:revision>3</cp:revision>
  <dcterms:created xsi:type="dcterms:W3CDTF">2025-05-29T08:52:26Z</dcterms:created>
  <dcterms:modified xsi:type="dcterms:W3CDTF">2025-05-29T10:20:13Z</dcterms:modified>
</cp:coreProperties>
</file>