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8" r:id="rId5"/>
    <p:sldId id="265" r:id="rId6"/>
    <p:sldId id="269" r:id="rId7"/>
    <p:sldId id="266" r:id="rId8"/>
    <p:sldId id="261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F7AC5-4C3B-4DCC-8EF4-8E61CF8B6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C76CCC-4EFD-4CCE-9352-AC63065F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636A6-B981-416F-B07F-95F9A17D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D8C182-4728-4BBD-865D-A441173D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2BFB9F-4EC6-4D67-9873-D9B61313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81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69CA5-3C7E-4E96-84A5-EB2143CD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377A3C-EDBA-4D6F-834F-0CA51CBBE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79BCDD-3D34-4FD0-A6E5-DA3B6F22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44845A-3C6A-4CC6-B428-402D862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573470-B72C-4274-9C1C-280C850D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4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DCC654-D5B6-4B4B-A9BA-F97EEA9DB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280CF7-B539-428F-9853-DC8418218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F846FE-C2E8-4347-8817-3B2C43B1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3F0BC6-6866-431E-A6BF-1311EAF1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DFAB3-53D3-4938-8D48-1FE3DE73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19B9E-E0BB-4074-B859-5CB913CB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976B1-7722-4518-A9A1-A9441902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EB69E4-6281-4EA0-BEBC-C99E5A0C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A29C5-0453-43E2-A06E-8710AF7E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640E43-4D52-40F0-8A56-65D82516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7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84B30-72D5-41A6-90B2-0E6C57E9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68FF4D-81A6-4173-9DAD-79AA8170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77791B-73B7-4D51-80CF-792F1EB5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C1E9-1FE5-4ED2-8625-17C2A052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9ADFA-1599-4F4B-BA3B-EC310E92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FBDC-0C59-4610-8F20-AE9F8EBA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706D0-CA0D-45FE-B225-9CA242E5B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CAB3B1-0478-4F10-8A2B-E12E8BDFA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1B5AFC-A366-4A7D-B53D-C9EAFC8C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FCDD8F-D149-4333-AD3F-CFE93BC0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204924-D2DE-443E-B720-6502D5D3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1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1D2E0-84B4-47E2-BA7E-8A6E7250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09C79D-C75A-4DED-8D88-1BD79745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58BA54-99D6-4721-88C6-AAFC49F5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E02433-525F-4038-A483-081809BF4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AE61B0-F671-4657-9E9C-1202FF014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875AC8-3505-4206-94F2-E61CC978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EBF607-9756-4FCE-9F5E-F463AEA6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4AF10F-8304-4C4E-A4EB-F729928E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F8688-3E52-4E21-AEB5-C78B4B2F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6FCFB3-4A27-452B-A353-243A1C82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4CC848-14A3-4933-B6D3-CE3DC2EE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14BC69-277B-47D6-B61C-C80ED459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8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11E3A7-ABEB-492F-879F-03023B5B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AB4FB9-AF52-43CF-9CA2-F12F9713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63C69C-1073-4740-B837-AC49186D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9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15303-1A74-4C23-91D7-DF4FB51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AD306-AB73-4475-916C-E267F396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7CFFAE-7437-4813-BCF0-A923F44E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D1CD82-6256-4107-A260-0C07C7E2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4A94EA-7BDF-41C5-B952-105032E2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6BA965-588F-4813-A7BD-5AFE6B0A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4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C93F2-DE89-466B-91AF-49AB3BAE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2A486A-4445-43B5-9DDA-98B654AA0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417A4A-E56E-44A6-B4AF-A7C32613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E5EBE8-093B-47C0-A48A-5C147335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B56B13-A1E6-4C77-8AEA-B505A4F6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87AC07-EE98-4727-BC1D-76674334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BD013-572B-4A3F-B6A0-3E8EC53A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076A6F-641A-47B1-A0BF-B6791B22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B52D4-0CB2-46AD-9496-1A4B9CBA4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D7B6-3327-4B1F-8A0F-4612747CFA64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2844AE-BB5A-4CE5-9152-A2D5A19FC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FA3E9-C82D-4C77-AEAA-473115DB7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B177-B244-4703-A2AB-3FD8AF3E0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82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C60775-3024-4DA1-9491-26A4DE9D0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3" y="83946"/>
            <a:ext cx="2259414" cy="262610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B441C2-9C7B-40FA-AC7E-B7288EA19B53}"/>
              </a:ext>
            </a:extLst>
          </p:cNvPr>
          <p:cNvSpPr/>
          <p:nvPr/>
        </p:nvSpPr>
        <p:spPr>
          <a:xfrm>
            <a:off x="2702560" y="256687"/>
            <a:ext cx="9288187" cy="228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имени Н.Э. Баумана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kern="1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(МГТУ им. Н.Э. Баумана)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C854F54-A9D1-4DF2-A29A-A0D405A82195}"/>
              </a:ext>
            </a:extLst>
          </p:cNvPr>
          <p:cNvSpPr/>
          <p:nvPr/>
        </p:nvSpPr>
        <p:spPr>
          <a:xfrm>
            <a:off x="706120" y="2947619"/>
            <a:ext cx="10779760" cy="124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Сетевое приложение для передачи и обработки пользовательского	 видеоряда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F63F8-65E7-4A94-BD8B-183026101AF3}"/>
              </a:ext>
            </a:extLst>
          </p:cNvPr>
          <p:cNvSpPr txBox="1"/>
          <p:nvPr/>
        </p:nvSpPr>
        <p:spPr>
          <a:xfrm>
            <a:off x="7051040" y="4416318"/>
            <a:ext cx="4939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выполнили: студенты ИУ7-75Б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Мирзоян Сергей Азатович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Руднев Кирилл Константинович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Рогозин Николай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182087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29F65B-A446-4888-9FFC-E7A9323C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329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проекта: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протокол для защищенной передачи видеоряда по сети для дальнейшей обработки.</a:t>
            </a:r>
          </a:p>
          <a:p>
            <a:pPr marL="0" lvl="0" indent="0">
              <a:buNone/>
            </a:pPr>
            <a:endParaRPr lang="ru-RU" sz="2200" dirty="0"/>
          </a:p>
          <a:p>
            <a:pPr marL="0" lv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курсового проекта: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 для загрузки и подготовки к отсылке видеофайла;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сервер для приема и расшифровки пользовательских данных;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сервер для приема расшифрованных данных и обработки в соответствии с прикладной задачей;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протокол общения клиента и серверов;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приложение, использующее разработанный протокол.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A235A0-2B0D-4E8E-B400-9B73B9E1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AF78C9-F781-4BAF-96D7-AEE9E4BB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DD70-76F8-4680-9AAA-8357E93845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18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E3E911-E2E8-4175-9F03-9EB814B6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57" y="1853906"/>
            <a:ext cx="3903482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680460-B001-45EB-891C-FF2AFBD9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287685A-51E9-4DE0-8641-589E70CC41B5}"/>
              </a:ext>
            </a:extLst>
          </p:cNvPr>
          <p:cNvSpPr txBox="1">
            <a:spLocks/>
          </p:cNvSpPr>
          <p:nvPr/>
        </p:nvSpPr>
        <p:spPr>
          <a:xfrm>
            <a:off x="6762163" y="1853906"/>
            <a:ext cx="3903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socket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CBC24B3-13A3-461E-AE73-A49B1C2A0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013041"/>
              </p:ext>
            </p:extLst>
          </p:nvPr>
        </p:nvGraphicFramePr>
        <p:xfrm>
          <a:off x="2410119" y="1343818"/>
          <a:ext cx="7371762" cy="4902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7254">
                  <a:extLst>
                    <a:ext uri="{9D8B030D-6E8A-4147-A177-3AD203B41FA5}">
                      <a16:colId xmlns:a16="http://schemas.microsoft.com/office/drawing/2014/main" val="2530800191"/>
                    </a:ext>
                  </a:extLst>
                </a:gridCol>
                <a:gridCol w="2457254">
                  <a:extLst>
                    <a:ext uri="{9D8B030D-6E8A-4147-A177-3AD203B41FA5}">
                      <a16:colId xmlns:a16="http://schemas.microsoft.com/office/drawing/2014/main" val="2554273530"/>
                    </a:ext>
                  </a:extLst>
                </a:gridCol>
                <a:gridCol w="2457254">
                  <a:extLst>
                    <a:ext uri="{9D8B030D-6E8A-4147-A177-3AD203B41FA5}">
                      <a16:colId xmlns:a16="http://schemas.microsoft.com/office/drawing/2014/main" val="3205967364"/>
                    </a:ext>
                  </a:extLst>
                </a:gridCol>
              </a:tblGrid>
              <a:tr h="2747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TCP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UDP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extLst>
                  <a:ext uri="{0D108BD9-81ED-4DB2-BD59-A6C34878D82A}">
                    <a16:rowId xmlns:a16="http://schemas.microsoft.com/office/drawing/2014/main" val="3362884048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Размер заголовка, байт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20-60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extLst>
                  <a:ext uri="{0D108BD9-81ED-4DB2-BD59-A6C34878D82A}">
                    <a16:rowId xmlns:a16="http://schemas.microsoft.com/office/drawing/2014/main" val="842792658"/>
                  </a:ext>
                </a:extLst>
              </a:tr>
              <a:tr h="5823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Форма передачи данных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Сегмент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effectLst/>
                        </a:rPr>
                        <a:t>Датаграмма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extLst>
                  <a:ext uri="{0D108BD9-81ED-4DB2-BD59-A6C34878D82A}">
                    <a16:rowId xmlns:a16="http://schemas.microsoft.com/office/drawing/2014/main" val="2070812193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Надежность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extLst>
                  <a:ext uri="{0D108BD9-81ED-4DB2-BD59-A6C34878D82A}">
                    <a16:rowId xmlns:a16="http://schemas.microsoft.com/office/drawing/2014/main" val="2657868573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Упорядоченность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extLst>
                  <a:ext uri="{0D108BD9-81ED-4DB2-BD59-A6C34878D82A}">
                    <a16:rowId xmlns:a16="http://schemas.microsoft.com/office/drawing/2014/main" val="3746526191"/>
                  </a:ext>
                </a:extLst>
              </a:tr>
              <a:tr h="5823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Контроль перегрузок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TCP Congestion Avoidance Algorithm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extLst>
                  <a:ext uri="{0D108BD9-81ED-4DB2-BD59-A6C34878D82A}">
                    <a16:rowId xmlns:a16="http://schemas.microsoft.com/office/drawing/2014/main" val="706138034"/>
                  </a:ext>
                </a:extLst>
              </a:tr>
              <a:tr h="8900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Тяжеловесность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Дополнительные 3 пакеты для установки соединения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Дополнительные пакеты не требуются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extLst>
                  <a:ext uri="{0D108BD9-81ED-4DB2-BD59-A6C34878D82A}">
                    <a16:rowId xmlns:a16="http://schemas.microsoft.com/office/drawing/2014/main" val="2510847540"/>
                  </a:ext>
                </a:extLst>
              </a:tr>
              <a:tr h="11976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Применение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Там, где нужна надежность и упорядоченность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Там, где высокая нагрузка на сервер и потеря некоторых пакетов некритична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2" marR="65922" marT="0" marB="0"/>
                </a:tc>
                <a:extLst>
                  <a:ext uri="{0D108BD9-81ED-4DB2-BD59-A6C34878D82A}">
                    <a16:rowId xmlns:a16="http://schemas.microsoft.com/office/drawing/2014/main" val="1439323904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763A30-8D1B-4883-B051-D62B1F5E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Выбор между </a:t>
            </a:r>
            <a:r>
              <a:rPr lang="en-US" dirty="0"/>
              <a:t>TCP </a:t>
            </a:r>
            <a:r>
              <a:rPr lang="ru-RU" dirty="0"/>
              <a:t>и </a:t>
            </a:r>
            <a:r>
              <a:rPr lang="en-US" dirty="0"/>
              <a:t>UDP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8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EA6CDF-3641-44E4-95D8-BF38CF7E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Проектирование приложения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4313AD-93C7-4F39-9C80-375CA41B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DD70-76F8-4680-9AAA-8357E93845E9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06838C-641B-4472-A031-C8089AF09B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43" y="1343818"/>
            <a:ext cx="5631714" cy="50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2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489B02-036A-4803-84A4-64E68B11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разрабатывать над протокол над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принято, потому что: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работает в браузере;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адаптации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 собственные нужды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этим протоколом существует большое число готовых средств.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A2C7AA-5EE3-4888-8F86-9107945E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над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51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F43EBA-0ACA-454D-BF68-53036172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Пакет протокола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5BC6515-BB7A-40BF-9D55-90CB66766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6695"/>
              </p:ext>
            </p:extLst>
          </p:nvPr>
        </p:nvGraphicFramePr>
        <p:xfrm>
          <a:off x="3128962" y="1108148"/>
          <a:ext cx="5934075" cy="655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815">
                  <a:extLst>
                    <a:ext uri="{9D8B030D-6E8A-4147-A177-3AD203B41FA5}">
                      <a16:colId xmlns:a16="http://schemas.microsoft.com/office/drawing/2014/main" val="1974009075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643424953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1840752322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259104112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639722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chunk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chunk_num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file_name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file_size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1057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04502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85A6D8-4C95-484D-83DA-46CC7F3361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25605"/>
            <a:ext cx="4690110" cy="45224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B047D8-AC06-46C1-AABB-489AAEBC56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2755" y="2669381"/>
            <a:ext cx="4551045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445EA0-E2F6-4A6F-96D5-BBE64630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Результаты работы программы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98AF0E1-EF9A-4989-BFE0-EABF728F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DD70-76F8-4680-9AAA-8357E93845E9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C747DA-8F67-42C4-A8B4-A8C901201E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1855470"/>
            <a:ext cx="5940425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1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C425672-CE0F-43AC-9D8E-54DE668B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FA9C35F-E037-4071-9693-5AAE132A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577"/>
            <a:ext cx="10515600" cy="503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курсового проекта реализован протокол для защищенной передачи пользовательских видеофайлов.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проекта были выполнены следующие задачи: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клиент для загрузки и подготовки к отсылке видеофайла;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сервер для приема и расшифровки пользовательских данных;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сервер для приема расшифрованных данных и обработки в соответствии с прикладной задачей;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протокол общения клиента и серверов;</a:t>
            </a:r>
          </a:p>
          <a:p>
            <a:pPr lvl="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приложение, использующее разработанный протокол.</a:t>
            </a:r>
          </a:p>
          <a:p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726C33D-A530-4753-9E31-50D86800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DD70-76F8-4680-9AAA-8357E93845E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162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349</Words>
  <Application>Microsoft Office PowerPoint</Application>
  <PresentationFormat>Широкоэкранный</PresentationFormat>
  <Paragraphs>92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Используемые технологии</vt:lpstr>
      <vt:lpstr>Выбор между TCP и UDP</vt:lpstr>
      <vt:lpstr>Проектирование приложения</vt:lpstr>
      <vt:lpstr>Разработка над HTTP</vt:lpstr>
      <vt:lpstr>Пакет протокола</vt:lpstr>
      <vt:lpstr>Результаты работы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Руднев</dc:creator>
  <cp:lastModifiedBy>Кирилл Руднев</cp:lastModifiedBy>
  <cp:revision>5</cp:revision>
  <dcterms:created xsi:type="dcterms:W3CDTF">2020-12-23T17:37:29Z</dcterms:created>
  <dcterms:modified xsi:type="dcterms:W3CDTF">2020-12-23T18:09:51Z</dcterms:modified>
</cp:coreProperties>
</file>