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93F5C942-F1EA-4E03-90D2-986E7BDD9938}">
          <p14:sldIdLst>
            <p14:sldId id="256"/>
            <p14:sldId id="257"/>
            <p14:sldId id="264"/>
            <p14:sldId id="258"/>
            <p14:sldId id="259"/>
            <p14:sldId id="260"/>
            <p14:sldId id="261"/>
            <p14:sldId id="26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Pack by Diakov" initials="RbD" lastIdx="1" clrIdx="0">
    <p:extLst>
      <p:ext uri="{19B8F6BF-5375-455C-9EA6-DF929625EA0E}">
        <p15:presenceInfo xmlns:p15="http://schemas.microsoft.com/office/powerpoint/2012/main" userId="9b6acc3273b2a5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698" autoAdjust="0"/>
  </p:normalViewPr>
  <p:slideViewPr>
    <p:cSldViewPr snapToGrid="0">
      <p:cViewPr varScale="1">
        <p:scale>
          <a:sx n="110" d="100"/>
          <a:sy n="110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20E5E0-6070-45D3-9938-96F4F8E229C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</dgm:spPr>
      <dgm:t>
        <a:bodyPr/>
        <a:lstStyle/>
        <a:p>
          <a:endParaRPr lang="ru-RU"/>
        </a:p>
      </dgm:t>
    </dgm:pt>
    <dgm:pt modelId="{1D1AAF4D-D189-4EFC-A532-BBF916DDE55A}">
      <dgm:prSet phldrT="[Текст]"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2800" b="1" i="0" dirty="0" err="1" smtClean="0"/>
            <a:t>Swiper</a:t>
          </a:r>
          <a:endParaRPr lang="ru-RU" sz="2800" dirty="0"/>
        </a:p>
      </dgm:t>
    </dgm:pt>
    <dgm:pt modelId="{85379D59-7F8A-42F9-9644-212E5437D216}" type="parTrans" cxnId="{6DCE804F-1AE1-4FE1-B4C2-3A57F940B40E}">
      <dgm:prSet/>
      <dgm:spPr/>
      <dgm:t>
        <a:bodyPr/>
        <a:lstStyle/>
        <a:p>
          <a:endParaRPr lang="ru-RU" sz="2800"/>
        </a:p>
      </dgm:t>
    </dgm:pt>
    <dgm:pt modelId="{BA241BFB-B5B5-4AEE-9DC4-128960A5D684}" type="sibTrans" cxnId="{6DCE804F-1AE1-4FE1-B4C2-3A57F940B40E}">
      <dgm:prSet/>
      <dgm:spPr/>
      <dgm:t>
        <a:bodyPr/>
        <a:lstStyle/>
        <a:p>
          <a:endParaRPr lang="ru-RU" sz="2800"/>
        </a:p>
      </dgm:t>
    </dgm:pt>
    <dgm:pt modelId="{A982F00C-B45A-49D6-BC0F-FE9A75DB7F11}">
      <dgm:prSet phldrT="[Текст]"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2800" b="1" i="0" dirty="0" smtClean="0"/>
            <a:t>Node.js</a:t>
          </a:r>
          <a:endParaRPr lang="ru-RU" sz="2800" dirty="0"/>
        </a:p>
      </dgm:t>
    </dgm:pt>
    <dgm:pt modelId="{05A130C0-C8BB-4B3D-8AF5-2A6706692BFD}" type="parTrans" cxnId="{E022207C-E454-4AB0-A5AF-678090859C0E}">
      <dgm:prSet/>
      <dgm:spPr/>
      <dgm:t>
        <a:bodyPr/>
        <a:lstStyle/>
        <a:p>
          <a:endParaRPr lang="ru-RU" sz="2800"/>
        </a:p>
      </dgm:t>
    </dgm:pt>
    <dgm:pt modelId="{550E0E05-C248-4C5A-8C1D-7CFE8FA937BA}" type="sibTrans" cxnId="{E022207C-E454-4AB0-A5AF-678090859C0E}">
      <dgm:prSet/>
      <dgm:spPr/>
      <dgm:t>
        <a:bodyPr/>
        <a:lstStyle/>
        <a:p>
          <a:endParaRPr lang="ru-RU" sz="2800"/>
        </a:p>
      </dgm:t>
    </dgm:pt>
    <dgm:pt modelId="{0235459C-85BA-4C45-81F2-BC202D21255C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2800" b="0" i="0" dirty="0" smtClean="0"/>
            <a:t>Styled Components</a:t>
          </a:r>
          <a:endParaRPr lang="en-US" sz="2800" b="0" i="0" dirty="0"/>
        </a:p>
      </dgm:t>
    </dgm:pt>
    <dgm:pt modelId="{0FBB4AFA-880D-4A15-912F-2C04DC948A09}" type="parTrans" cxnId="{3143D6FA-3284-465E-91D3-8CFC47F88275}">
      <dgm:prSet/>
      <dgm:spPr/>
      <dgm:t>
        <a:bodyPr/>
        <a:lstStyle/>
        <a:p>
          <a:endParaRPr lang="ru-RU" sz="2800"/>
        </a:p>
      </dgm:t>
    </dgm:pt>
    <dgm:pt modelId="{AE05A013-DC06-49C2-A89B-07CBAA0BB826}" type="sibTrans" cxnId="{3143D6FA-3284-465E-91D3-8CFC47F88275}">
      <dgm:prSet/>
      <dgm:spPr/>
      <dgm:t>
        <a:bodyPr/>
        <a:lstStyle/>
        <a:p>
          <a:endParaRPr lang="ru-RU" sz="2800"/>
        </a:p>
      </dgm:t>
    </dgm:pt>
    <dgm:pt modelId="{5E4F9AE8-8E73-491A-B7DB-5B7BC13A40CB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2800" b="1" i="0" smtClean="0"/>
            <a:t>React Bootstrap</a:t>
          </a:r>
          <a:endParaRPr lang="en-US" sz="2800" b="1" i="0"/>
        </a:p>
      </dgm:t>
    </dgm:pt>
    <dgm:pt modelId="{23198848-2CB2-4C0E-91D7-8716ABC04806}" type="parTrans" cxnId="{D2C9E26C-763A-47A5-9C6E-6C7E83050F32}">
      <dgm:prSet/>
      <dgm:spPr/>
      <dgm:t>
        <a:bodyPr/>
        <a:lstStyle/>
        <a:p>
          <a:endParaRPr lang="ru-RU" sz="2800"/>
        </a:p>
      </dgm:t>
    </dgm:pt>
    <dgm:pt modelId="{95D42769-4536-4B7F-AE12-91D930AA5220}" type="sibTrans" cxnId="{D2C9E26C-763A-47A5-9C6E-6C7E83050F32}">
      <dgm:prSet/>
      <dgm:spPr/>
      <dgm:t>
        <a:bodyPr/>
        <a:lstStyle/>
        <a:p>
          <a:endParaRPr lang="ru-RU" sz="2800"/>
        </a:p>
      </dgm:t>
    </dgm:pt>
    <dgm:pt modelId="{936D5604-FEDC-482F-A260-8EC8E1B7094F}">
      <dgm:prSet phldrT="[Текст]"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2800" dirty="0" err="1" smtClean="0"/>
            <a:t>Formik</a:t>
          </a:r>
          <a:endParaRPr lang="ru-RU" sz="2800" dirty="0"/>
        </a:p>
      </dgm:t>
    </dgm:pt>
    <dgm:pt modelId="{748B589C-C8A9-43CC-B375-DE3285F464E2}" type="parTrans" cxnId="{7CFF54E6-FEBC-42AB-890E-00D81BDFC9A7}">
      <dgm:prSet/>
      <dgm:spPr/>
      <dgm:t>
        <a:bodyPr/>
        <a:lstStyle/>
        <a:p>
          <a:endParaRPr lang="ru-RU"/>
        </a:p>
      </dgm:t>
    </dgm:pt>
    <dgm:pt modelId="{F6C6902B-9A1E-4EBA-9F29-137A79631AA6}" type="sibTrans" cxnId="{7CFF54E6-FEBC-42AB-890E-00D81BDFC9A7}">
      <dgm:prSet/>
      <dgm:spPr/>
      <dgm:t>
        <a:bodyPr/>
        <a:lstStyle/>
        <a:p>
          <a:endParaRPr lang="ru-RU"/>
        </a:p>
      </dgm:t>
    </dgm:pt>
    <dgm:pt modelId="{E9D66B7C-1F32-43C2-970E-B156804A33B5}" type="pres">
      <dgm:prSet presAssocID="{4620E5E0-6070-45D3-9938-96F4F8E229C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B0C54B0-DA8A-4DBB-8BDF-062414F6A087}" type="pres">
      <dgm:prSet presAssocID="{0235459C-85BA-4C45-81F2-BC202D21255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C39F2C-AF9B-4905-963A-DA0B7A851933}" type="pres">
      <dgm:prSet presAssocID="{AE05A013-DC06-49C2-A89B-07CBAA0BB826}" presName="sibTrans" presStyleCnt="0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4ADEC579-A1E8-4F42-8F0B-F9FA40625E5E}" type="pres">
      <dgm:prSet presAssocID="{5E4F9AE8-8E73-491A-B7DB-5B7BC13A40C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90B6C6-5169-4A87-A985-1916435A8AAE}" type="pres">
      <dgm:prSet presAssocID="{95D42769-4536-4B7F-AE12-91D930AA5220}" presName="sibTrans" presStyleCnt="0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A7AC2670-A017-43BE-BC57-D0748A0789D5}" type="pres">
      <dgm:prSet presAssocID="{1D1AAF4D-D189-4EFC-A532-BBF916DDE55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93798F-D1B2-4645-9B59-A4935A61B4A0}" type="pres">
      <dgm:prSet presAssocID="{BA241BFB-B5B5-4AEE-9DC4-128960A5D684}" presName="sibTrans" presStyleCnt="0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5166B57D-0A1C-4E98-ACF3-F30058ABA8F9}" type="pres">
      <dgm:prSet presAssocID="{A982F00C-B45A-49D6-BC0F-FE9A75DB7F1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421CD6-D59C-4F60-A97D-7D6FA42A4E6D}" type="pres">
      <dgm:prSet presAssocID="{550E0E05-C248-4C5A-8C1D-7CFE8FA937BA}" presName="sibTrans" presStyleCnt="0"/>
      <dgm:spPr/>
    </dgm:pt>
    <dgm:pt modelId="{1D0F02E0-372D-461B-A21F-777F0679A983}" type="pres">
      <dgm:prSet presAssocID="{936D5604-FEDC-482F-A260-8EC8E1B7094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615C23F-AA7F-45FD-A9E4-2B5B8DE84E7E}" type="presOf" srcId="{4620E5E0-6070-45D3-9938-96F4F8E229C8}" destId="{E9D66B7C-1F32-43C2-970E-B156804A33B5}" srcOrd="0" destOrd="0" presId="urn:microsoft.com/office/officeart/2005/8/layout/default"/>
    <dgm:cxn modelId="{3143D6FA-3284-465E-91D3-8CFC47F88275}" srcId="{4620E5E0-6070-45D3-9938-96F4F8E229C8}" destId="{0235459C-85BA-4C45-81F2-BC202D21255C}" srcOrd="0" destOrd="0" parTransId="{0FBB4AFA-880D-4A15-912F-2C04DC948A09}" sibTransId="{AE05A013-DC06-49C2-A89B-07CBAA0BB826}"/>
    <dgm:cxn modelId="{54215170-3113-4693-A874-2718FB5A096B}" type="presOf" srcId="{1D1AAF4D-D189-4EFC-A532-BBF916DDE55A}" destId="{A7AC2670-A017-43BE-BC57-D0748A0789D5}" srcOrd="0" destOrd="0" presId="urn:microsoft.com/office/officeart/2005/8/layout/default"/>
    <dgm:cxn modelId="{67012DEC-261B-46E3-AA90-0411E79D21BC}" type="presOf" srcId="{0235459C-85BA-4C45-81F2-BC202D21255C}" destId="{9B0C54B0-DA8A-4DBB-8BDF-062414F6A087}" srcOrd="0" destOrd="0" presId="urn:microsoft.com/office/officeart/2005/8/layout/default"/>
    <dgm:cxn modelId="{6DCE804F-1AE1-4FE1-B4C2-3A57F940B40E}" srcId="{4620E5E0-6070-45D3-9938-96F4F8E229C8}" destId="{1D1AAF4D-D189-4EFC-A532-BBF916DDE55A}" srcOrd="2" destOrd="0" parTransId="{85379D59-7F8A-42F9-9644-212E5437D216}" sibTransId="{BA241BFB-B5B5-4AEE-9DC4-128960A5D684}"/>
    <dgm:cxn modelId="{E022207C-E454-4AB0-A5AF-678090859C0E}" srcId="{4620E5E0-6070-45D3-9938-96F4F8E229C8}" destId="{A982F00C-B45A-49D6-BC0F-FE9A75DB7F11}" srcOrd="3" destOrd="0" parTransId="{05A130C0-C8BB-4B3D-8AF5-2A6706692BFD}" sibTransId="{550E0E05-C248-4C5A-8C1D-7CFE8FA937BA}"/>
    <dgm:cxn modelId="{7CFF54E6-FEBC-42AB-890E-00D81BDFC9A7}" srcId="{4620E5E0-6070-45D3-9938-96F4F8E229C8}" destId="{936D5604-FEDC-482F-A260-8EC8E1B7094F}" srcOrd="4" destOrd="0" parTransId="{748B589C-C8A9-43CC-B375-DE3285F464E2}" sibTransId="{F6C6902B-9A1E-4EBA-9F29-137A79631AA6}"/>
    <dgm:cxn modelId="{1504BE86-6A9C-4DC9-B2CA-4ECF0E1849CD}" type="presOf" srcId="{936D5604-FEDC-482F-A260-8EC8E1B7094F}" destId="{1D0F02E0-372D-461B-A21F-777F0679A983}" srcOrd="0" destOrd="0" presId="urn:microsoft.com/office/officeart/2005/8/layout/default"/>
    <dgm:cxn modelId="{D2C9E26C-763A-47A5-9C6E-6C7E83050F32}" srcId="{4620E5E0-6070-45D3-9938-96F4F8E229C8}" destId="{5E4F9AE8-8E73-491A-B7DB-5B7BC13A40CB}" srcOrd="1" destOrd="0" parTransId="{23198848-2CB2-4C0E-91D7-8716ABC04806}" sibTransId="{95D42769-4536-4B7F-AE12-91D930AA5220}"/>
    <dgm:cxn modelId="{168151DA-2D5C-4DBC-BED3-98CEF40743D6}" type="presOf" srcId="{5E4F9AE8-8E73-491A-B7DB-5B7BC13A40CB}" destId="{4ADEC579-A1E8-4F42-8F0B-F9FA40625E5E}" srcOrd="0" destOrd="0" presId="urn:microsoft.com/office/officeart/2005/8/layout/default"/>
    <dgm:cxn modelId="{9BFFBCFB-0B43-48CF-83AE-03124C35E3DB}" type="presOf" srcId="{A982F00C-B45A-49D6-BC0F-FE9A75DB7F11}" destId="{5166B57D-0A1C-4E98-ACF3-F30058ABA8F9}" srcOrd="0" destOrd="0" presId="urn:microsoft.com/office/officeart/2005/8/layout/default"/>
    <dgm:cxn modelId="{E679AC82-95F7-4FB8-9789-5B2C43EDBDE9}" type="presParOf" srcId="{E9D66B7C-1F32-43C2-970E-B156804A33B5}" destId="{9B0C54B0-DA8A-4DBB-8BDF-062414F6A087}" srcOrd="0" destOrd="0" presId="urn:microsoft.com/office/officeart/2005/8/layout/default"/>
    <dgm:cxn modelId="{2B6D388D-C77B-49A8-9BFB-51760018069B}" type="presParOf" srcId="{E9D66B7C-1F32-43C2-970E-B156804A33B5}" destId="{B6C39F2C-AF9B-4905-963A-DA0B7A851933}" srcOrd="1" destOrd="0" presId="urn:microsoft.com/office/officeart/2005/8/layout/default"/>
    <dgm:cxn modelId="{1F2031AE-E2CE-4E9D-BC52-DAD69EC08A74}" type="presParOf" srcId="{E9D66B7C-1F32-43C2-970E-B156804A33B5}" destId="{4ADEC579-A1E8-4F42-8F0B-F9FA40625E5E}" srcOrd="2" destOrd="0" presId="urn:microsoft.com/office/officeart/2005/8/layout/default"/>
    <dgm:cxn modelId="{09E697DD-1A1E-4C19-B0E1-F1FD4A7AF04D}" type="presParOf" srcId="{E9D66B7C-1F32-43C2-970E-B156804A33B5}" destId="{AB90B6C6-5169-4A87-A985-1916435A8AAE}" srcOrd="3" destOrd="0" presId="urn:microsoft.com/office/officeart/2005/8/layout/default"/>
    <dgm:cxn modelId="{9D3C57D7-C1CD-4905-8C0F-CA2D83E7FFD2}" type="presParOf" srcId="{E9D66B7C-1F32-43C2-970E-B156804A33B5}" destId="{A7AC2670-A017-43BE-BC57-D0748A0789D5}" srcOrd="4" destOrd="0" presId="urn:microsoft.com/office/officeart/2005/8/layout/default"/>
    <dgm:cxn modelId="{3617F42B-1824-4A5F-8DA7-51E558F26CF1}" type="presParOf" srcId="{E9D66B7C-1F32-43C2-970E-B156804A33B5}" destId="{6293798F-D1B2-4645-9B59-A4935A61B4A0}" srcOrd="5" destOrd="0" presId="urn:microsoft.com/office/officeart/2005/8/layout/default"/>
    <dgm:cxn modelId="{137F6615-6AE0-43E0-A9DC-F8F294187ECF}" type="presParOf" srcId="{E9D66B7C-1F32-43C2-970E-B156804A33B5}" destId="{5166B57D-0A1C-4E98-ACF3-F30058ABA8F9}" srcOrd="6" destOrd="0" presId="urn:microsoft.com/office/officeart/2005/8/layout/default"/>
    <dgm:cxn modelId="{894D415B-BFE3-4C5D-822D-9D559423402C}" type="presParOf" srcId="{E9D66B7C-1F32-43C2-970E-B156804A33B5}" destId="{56421CD6-D59C-4F60-A97D-7D6FA42A4E6D}" srcOrd="7" destOrd="0" presId="urn:microsoft.com/office/officeart/2005/8/layout/default"/>
    <dgm:cxn modelId="{F1684C1E-912C-4C74-BC59-43AE5C152E31}" type="presParOf" srcId="{E9D66B7C-1F32-43C2-970E-B156804A33B5}" destId="{1D0F02E0-372D-461B-A21F-777F0679A98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C54B0-DA8A-4DBB-8BDF-062414F6A087}">
      <dsp:nvSpPr>
        <dsp:cNvPr id="0" name=""/>
        <dsp:cNvSpPr/>
      </dsp:nvSpPr>
      <dsp:spPr>
        <a:xfrm>
          <a:off x="485364" y="1869"/>
          <a:ext cx="2546892" cy="1528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dirty="0" smtClean="0"/>
            <a:t>Styled Components</a:t>
          </a:r>
          <a:endParaRPr lang="en-US" sz="2800" b="0" i="0" kern="1200" dirty="0"/>
        </a:p>
      </dsp:txBody>
      <dsp:txXfrm>
        <a:off x="485364" y="1869"/>
        <a:ext cx="2546892" cy="1528135"/>
      </dsp:txXfrm>
    </dsp:sp>
    <dsp:sp modelId="{4ADEC579-A1E8-4F42-8F0B-F9FA40625E5E}">
      <dsp:nvSpPr>
        <dsp:cNvPr id="0" name=""/>
        <dsp:cNvSpPr/>
      </dsp:nvSpPr>
      <dsp:spPr>
        <a:xfrm>
          <a:off x="3286946" y="1869"/>
          <a:ext cx="2546892" cy="1528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0" kern="1200" smtClean="0"/>
            <a:t>React Bootstrap</a:t>
          </a:r>
          <a:endParaRPr lang="en-US" sz="2800" b="1" i="0" kern="1200"/>
        </a:p>
      </dsp:txBody>
      <dsp:txXfrm>
        <a:off x="3286946" y="1869"/>
        <a:ext cx="2546892" cy="1528135"/>
      </dsp:txXfrm>
    </dsp:sp>
    <dsp:sp modelId="{A7AC2670-A017-43BE-BC57-D0748A0789D5}">
      <dsp:nvSpPr>
        <dsp:cNvPr id="0" name=""/>
        <dsp:cNvSpPr/>
      </dsp:nvSpPr>
      <dsp:spPr>
        <a:xfrm>
          <a:off x="6088528" y="1869"/>
          <a:ext cx="2546892" cy="1528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0" kern="1200" dirty="0" err="1" smtClean="0"/>
            <a:t>Swiper</a:t>
          </a:r>
          <a:endParaRPr lang="ru-RU" sz="2800" kern="1200" dirty="0"/>
        </a:p>
      </dsp:txBody>
      <dsp:txXfrm>
        <a:off x="6088528" y="1869"/>
        <a:ext cx="2546892" cy="1528135"/>
      </dsp:txXfrm>
    </dsp:sp>
    <dsp:sp modelId="{5166B57D-0A1C-4E98-ACF3-F30058ABA8F9}">
      <dsp:nvSpPr>
        <dsp:cNvPr id="0" name=""/>
        <dsp:cNvSpPr/>
      </dsp:nvSpPr>
      <dsp:spPr>
        <a:xfrm>
          <a:off x="8890110" y="1869"/>
          <a:ext cx="2546892" cy="1528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0" kern="1200" dirty="0" smtClean="0"/>
            <a:t>Node.js</a:t>
          </a:r>
          <a:endParaRPr lang="ru-RU" sz="2800" kern="1200" dirty="0"/>
        </a:p>
      </dsp:txBody>
      <dsp:txXfrm>
        <a:off x="8890110" y="1869"/>
        <a:ext cx="2546892" cy="1528135"/>
      </dsp:txXfrm>
    </dsp:sp>
    <dsp:sp modelId="{1D0F02E0-372D-461B-A21F-777F0679A983}">
      <dsp:nvSpPr>
        <dsp:cNvPr id="0" name=""/>
        <dsp:cNvSpPr/>
      </dsp:nvSpPr>
      <dsp:spPr>
        <a:xfrm>
          <a:off x="4687737" y="1784694"/>
          <a:ext cx="2546892" cy="1528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Formik</a:t>
          </a:r>
          <a:endParaRPr lang="ru-RU" sz="2800" kern="1200" dirty="0"/>
        </a:p>
      </dsp:txBody>
      <dsp:txXfrm>
        <a:off x="4687737" y="1784694"/>
        <a:ext cx="2546892" cy="1528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FC2C1-DF5A-4C33-A759-D59F3F6A0F98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55928-EA5F-496F-A94D-FFDE793F0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397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55928-EA5F-496F-A94D-FFDE793F0D9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84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 cap="none" spc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53B6-E56A-4DEE-B032-42A5DFDEE653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F88-1769-42B8-90BA-D49F3888D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5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53B6-E56A-4DEE-B032-42A5DFDEE653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F88-1769-42B8-90BA-D49F3888D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37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53B6-E56A-4DEE-B032-42A5DFDEE653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F88-1769-42B8-90BA-D49F3888D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75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18415" cmpd="sng">
                  <a:solidFill>
                    <a:srgbClr val="0066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n>
                  <a:noFill/>
                </a:ln>
                <a:solidFill>
                  <a:srgbClr val="0000CC"/>
                </a:solidFill>
              </a:defRPr>
            </a:lvl1pPr>
            <a:lvl2pPr>
              <a:defRPr>
                <a:ln>
                  <a:noFill/>
                </a:ln>
                <a:solidFill>
                  <a:srgbClr val="0000CC"/>
                </a:solidFill>
              </a:defRPr>
            </a:lvl2pPr>
            <a:lvl3pPr>
              <a:defRPr>
                <a:ln>
                  <a:noFill/>
                </a:ln>
                <a:solidFill>
                  <a:srgbClr val="0000CC"/>
                </a:solidFill>
              </a:defRPr>
            </a:lvl3pPr>
            <a:lvl4pPr>
              <a:defRPr>
                <a:ln>
                  <a:noFill/>
                </a:ln>
                <a:solidFill>
                  <a:srgbClr val="0000CC"/>
                </a:solidFill>
              </a:defRPr>
            </a:lvl4pPr>
            <a:lvl5pPr>
              <a:defRPr>
                <a:ln>
                  <a:noFill/>
                </a:ln>
                <a:solidFill>
                  <a:srgbClr val="0000CC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53B6-E56A-4DEE-B032-42A5DFDEE653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F88-1769-42B8-90BA-D49F3888D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01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53B6-E56A-4DEE-B032-42A5DFDEE653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F88-1769-42B8-90BA-D49F3888D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53B6-E56A-4DEE-B032-42A5DFDEE653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F88-1769-42B8-90BA-D49F3888D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85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53B6-E56A-4DEE-B032-42A5DFDEE653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F88-1769-42B8-90BA-D49F3888D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43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53B6-E56A-4DEE-B032-42A5DFDEE653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F88-1769-42B8-90BA-D49F3888D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76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53B6-E56A-4DEE-B032-42A5DFDEE653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F88-1769-42B8-90BA-D49F3888D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93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53B6-E56A-4DEE-B032-42A5DFDEE653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F88-1769-42B8-90BA-D49F3888D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63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53B6-E56A-4DEE-B032-42A5DFDEE653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6F88-1769-42B8-90BA-D49F3888D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83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353B6-E56A-4DEE-B032-42A5DFDEE653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D6F88-1769-42B8-90BA-D49F3888DEBE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12192000" cy="7010400"/>
          </a:xfrm>
          <a:prstGeom prst="rect">
            <a:avLst/>
          </a:prstGeom>
          <a:gradFill flip="none" rotWithShape="1">
            <a:gsLst>
              <a:gs pos="100000">
                <a:srgbClr val="03D4A8">
                  <a:alpha val="18000"/>
                </a:srgbClr>
              </a:gs>
              <a:gs pos="25000">
                <a:srgbClr val="21D6E0">
                  <a:alpha val="23000"/>
                </a:srgbClr>
              </a:gs>
              <a:gs pos="75000">
                <a:srgbClr val="0087E6">
                  <a:alpha val="25000"/>
                </a:srgbClr>
              </a:gs>
              <a:gs pos="100000">
                <a:srgbClr val="005CBF">
                  <a:alpha val="25999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375190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xfrm>
            <a:off x="838200" y="316523"/>
            <a:ext cx="10515600" cy="268165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dirty="0" smtClean="0"/>
              <a:t>Создание сайта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12" name="Объект 11"/>
          <p:cNvSpPr>
            <a:spLocks noGrp="1"/>
          </p:cNvSpPr>
          <p:nvPr>
            <p:ph sz="half" idx="1"/>
          </p:nvPr>
        </p:nvSpPr>
        <p:spPr>
          <a:xfrm>
            <a:off x="433753" y="2998177"/>
            <a:ext cx="5181600" cy="271279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3200" b="1" dirty="0" smtClean="0"/>
              <a:t>Выполнил</a:t>
            </a:r>
            <a:r>
              <a:rPr lang="ru-RU" dirty="0" smtClean="0"/>
              <a:t> 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Студент группы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Frontend_21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ru-RU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Шемонаев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Сергей Алексеевич 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6172200" y="2998176"/>
            <a:ext cx="5181600" cy="271279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b="1" dirty="0" smtClean="0"/>
              <a:t>Руководитель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ru-RU" b="1" dirty="0" smtClean="0"/>
              <a:t>Дипломного проекта 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ru-RU" dirty="0" smtClean="0"/>
              <a:t>Андрей </a:t>
            </a:r>
            <a:r>
              <a:rPr lang="ru-RU" dirty="0" err="1" smtClean="0"/>
              <a:t>Близнев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89615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452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2468" y="2142309"/>
            <a:ext cx="479842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54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  <a:endParaRPr lang="ru-RU" sz="54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883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50410" y="3380033"/>
            <a:ext cx="8179751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Создать </a:t>
            </a:r>
            <a:r>
              <a:rPr lang="ru-RU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сайт «Визитка»</a:t>
            </a:r>
          </a:p>
          <a:p>
            <a:pPr algn="ctr"/>
            <a:r>
              <a:rPr lang="ru-RU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 продукцией </a:t>
            </a:r>
            <a:r>
              <a:rPr lang="ru-RU" sz="4400" dirty="0" smtClean="0"/>
              <a:t>изделий </a:t>
            </a:r>
            <a:r>
              <a:rPr lang="ru-RU" sz="4400" dirty="0"/>
              <a:t>ручной работы из кожи</a:t>
            </a:r>
            <a:br>
              <a:rPr lang="ru-RU" sz="4400" dirty="0"/>
            </a:br>
            <a:r>
              <a:rPr lang="en-US" sz="4400" dirty="0"/>
              <a:t>“ </a:t>
            </a:r>
            <a:r>
              <a:rPr lang="en-US" sz="5300" b="1" dirty="0" err="1">
                <a:latin typeface="Segoe Script" panose="030B0504020000000003" pitchFamily="66" charset="0"/>
              </a:rPr>
              <a:t>TrailBear</a:t>
            </a:r>
            <a:r>
              <a:rPr lang="en-US" sz="4400" dirty="0"/>
              <a:t> ”</a:t>
            </a:r>
            <a:endParaRPr lang="ru-RU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707190" y="224816"/>
            <a:ext cx="2066192" cy="12573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Цель</a:t>
            </a:r>
            <a:endParaRPr lang="ru-RU" sz="4400" dirty="0">
              <a:ln w="222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Стрелка вправо 27"/>
          <p:cNvSpPr/>
          <p:nvPr/>
        </p:nvSpPr>
        <p:spPr>
          <a:xfrm rot="5400000">
            <a:off x="5186369" y="1970555"/>
            <a:ext cx="1107834" cy="613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376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863970" y="249421"/>
            <a:ext cx="8238391" cy="10166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Используемые </a:t>
            </a:r>
            <a:r>
              <a:rPr lang="ru-RU" sz="3600" b="1" dirty="0" err="1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бибиотеки</a:t>
            </a:r>
            <a:endParaRPr lang="ru-RU" sz="36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Стрелка вправо 2"/>
          <p:cNvSpPr/>
          <p:nvPr/>
        </p:nvSpPr>
        <p:spPr>
          <a:xfrm rot="5400000">
            <a:off x="5744450" y="1448844"/>
            <a:ext cx="477428" cy="52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061796" y="2158491"/>
            <a:ext cx="78427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Написание структуры (кода) при помощи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библиотеки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React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544484150"/>
              </p:ext>
            </p:extLst>
          </p:nvPr>
        </p:nvGraphicFramePr>
        <p:xfrm>
          <a:off x="21980" y="3443193"/>
          <a:ext cx="11922368" cy="331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4365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0" y="2936631"/>
            <a:ext cx="4000499" cy="9847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Интерфейс</a:t>
            </a:r>
            <a:endParaRPr lang="ru-RU" sz="4400" dirty="0">
              <a:ln w="222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981459" y="3679639"/>
            <a:ext cx="3681045" cy="10287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Слайдер</a:t>
            </a:r>
            <a:endParaRPr lang="ru-RU" sz="4400" dirty="0">
              <a:ln w="222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999650" y="5388109"/>
            <a:ext cx="5644662" cy="108587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Обратная связь</a:t>
            </a:r>
            <a:endParaRPr lang="ru-RU" sz="4400" dirty="0">
              <a:ln w="222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356964" y="131856"/>
            <a:ext cx="2930036" cy="10287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Меню</a:t>
            </a:r>
            <a:endParaRPr lang="ru-RU" sz="4400" dirty="0">
              <a:ln w="222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156938" y="1765085"/>
            <a:ext cx="3330086" cy="10287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Каталог</a:t>
            </a:r>
            <a:endParaRPr lang="ru-RU" sz="4400" dirty="0">
              <a:ln w="222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4000499" y="809625"/>
            <a:ext cx="2980960" cy="212700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4123958" y="2190750"/>
            <a:ext cx="2857501" cy="9441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062228" y="3533775"/>
            <a:ext cx="2738622" cy="66021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4000499" y="3921369"/>
            <a:ext cx="1914526" cy="154598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74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826477" y="401150"/>
            <a:ext cx="3824654" cy="12485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Меню</a:t>
            </a:r>
            <a:endParaRPr lang="ru-RU" sz="54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1775"/>
            <a:ext cx="7600950" cy="40862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842" y="140676"/>
            <a:ext cx="5962650" cy="3228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689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900"/>
            <a:ext cx="5987562" cy="57531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7" y="1504950"/>
            <a:ext cx="2667000" cy="53530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431" y="1222131"/>
            <a:ext cx="2933700" cy="5635869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413238" y="61546"/>
            <a:ext cx="11482754" cy="9056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Позиционирование и </a:t>
            </a:r>
            <a:r>
              <a:rPr lang="ru-RU" sz="4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адаптивность </a:t>
            </a:r>
            <a:endParaRPr lang="ru-RU" sz="4400" dirty="0">
              <a:ln w="222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1961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739635" y="149469"/>
            <a:ext cx="8749588" cy="10023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Визуализация адаптации</a:t>
            </a:r>
            <a:endParaRPr lang="ru-RU" sz="4400" dirty="0">
              <a:ln w="222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635" y="2414404"/>
            <a:ext cx="7276649" cy="28615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5" y="1509346"/>
            <a:ext cx="4579068" cy="467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2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44" y="550617"/>
            <a:ext cx="4514850" cy="5457825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6644054" y="1254002"/>
            <a:ext cx="3681045" cy="10287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Слайдер</a:t>
            </a:r>
            <a:endParaRPr lang="ru-RU" sz="4400" dirty="0">
              <a:ln w="222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51231" y="3015761"/>
            <a:ext cx="60666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/>
              <a:t>Swiper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современный бесплатный сенсорный слайдер для мобильных устройств с аппаратным ускорением переходов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3824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146179" y="946271"/>
            <a:ext cx="5084885" cy="10287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Суть проекта</a:t>
            </a:r>
            <a:endParaRPr lang="ru-RU" sz="4400" dirty="0">
              <a:ln w="222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3868" y="3552092"/>
            <a:ext cx="92495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Практическое применение полученных знаний на практике 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710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 ment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TM02474572[[fn=Медицинский шаблон оформления]]</Template>
  <TotalTime>512</TotalTime>
  <Words>86</Words>
  <Application>Microsoft Office PowerPoint</Application>
  <PresentationFormat>Широкоэкранный</PresentationFormat>
  <Paragraphs>32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Segoe Script</vt:lpstr>
      <vt:lpstr>La mente</vt:lpstr>
      <vt:lpstr>Создание сайта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39</cp:revision>
  <dcterms:created xsi:type="dcterms:W3CDTF">2023-04-16T18:04:32Z</dcterms:created>
  <dcterms:modified xsi:type="dcterms:W3CDTF">2023-04-26T18:58:09Z</dcterms:modified>
</cp:coreProperties>
</file>