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3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74" r:id="rId2"/>
    <p:sldMasterId id="2147483734" r:id="rId3"/>
    <p:sldMasterId id="2147483715" r:id="rId4"/>
    <p:sldMasterId id="2147483799" r:id="rId5"/>
  </p:sldMasterIdLst>
  <p:notesMasterIdLst>
    <p:notesMasterId r:id="rId11"/>
  </p:notesMasterIdLst>
  <p:handoutMasterIdLst>
    <p:handoutMasterId r:id="rId12"/>
  </p:handoutMasterIdLst>
  <p:sldIdLst>
    <p:sldId id="1787" r:id="rId6"/>
    <p:sldId id="1783" r:id="rId7"/>
    <p:sldId id="1786" r:id="rId8"/>
    <p:sldId id="1784" r:id="rId9"/>
    <p:sldId id="1785" r:id="rId10"/>
  </p:sldIdLst>
  <p:sldSz cx="14630400" cy="8229600"/>
  <p:notesSz cx="6858000" cy="9144000"/>
  <p:custDataLst>
    <p:tags r:id="rId13"/>
  </p:custDataLst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5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826" userDrawn="1">
          <p15:clr>
            <a:srgbClr val="547EBF"/>
          </p15:clr>
        </p15:guide>
        <p15:guide id="4" pos="288" userDrawn="1">
          <p15:clr>
            <a:srgbClr val="547EBF"/>
          </p15:clr>
        </p15:guide>
        <p15:guide id="5" orient="horz" pos="461" userDrawn="1">
          <p15:clr>
            <a:srgbClr val="547EBF"/>
          </p15:clr>
        </p15:guide>
        <p15:guide id="6" orient="horz" pos="4003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126BF6"/>
    <a:srgbClr val="042FAA"/>
    <a:srgbClr val="6EA5F8"/>
    <a:srgbClr val="E0DBDA"/>
    <a:srgbClr val="041243"/>
    <a:srgbClr val="0430AD"/>
    <a:srgbClr val="F7F3F1"/>
    <a:srgbClr val="FFF0F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588"/>
  </p:normalViewPr>
  <p:slideViewPr>
    <p:cSldViewPr snapToObjects="1">
      <p:cViewPr varScale="1">
        <p:scale>
          <a:sx n="99" d="100"/>
          <a:sy n="99" d="100"/>
        </p:scale>
        <p:origin x="240" y="192"/>
      </p:cViewPr>
      <p:guideLst>
        <p:guide orient="horz" pos="1325"/>
        <p:guide pos="4608"/>
        <p:guide pos="6826"/>
        <p:guide pos="288"/>
        <p:guide orient="horz" pos="461"/>
        <p:guide orient="horz" pos="4003"/>
        <p:guide pos="9216"/>
        <p:guide orient="horz"/>
        <p:guide orient="horz" pos="5184"/>
      </p:guideLst>
    </p:cSldViewPr>
  </p:slideViewPr>
  <p:outlineViewPr>
    <p:cViewPr>
      <p:scale>
        <a:sx n="33" d="100"/>
        <a:sy n="33" d="100"/>
      </p:scale>
      <p:origin x="0" y="-3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12/20/21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70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48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05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00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" TargetMode="External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2542"/>
            <a:ext cx="14632940" cy="8232142"/>
            <a:chOff x="0" y="-2542"/>
            <a:chExt cx="14632940" cy="8232142"/>
          </a:xfrm>
        </p:grpSpPr>
        <p:grpSp>
          <p:nvGrpSpPr>
            <p:cNvPr id="464" name="Group 463"/>
            <p:cNvGrpSpPr/>
            <p:nvPr userDrawn="1"/>
          </p:nvGrpSpPr>
          <p:grpSpPr>
            <a:xfrm>
              <a:off x="2540" y="-2542"/>
              <a:ext cx="14630400" cy="8229600"/>
              <a:chOff x="0" y="0"/>
              <a:chExt cx="14630400" cy="8229600"/>
            </a:xfrm>
          </p:grpSpPr>
          <p:cxnSp>
            <p:nvCxnSpPr>
              <p:cNvPr id="465" name="Straight Connector 464"/>
              <p:cNvCxnSpPr/>
              <p:nvPr userDrawn="1"/>
            </p:nvCxnSpPr>
            <p:spPr>
              <a:xfrm>
                <a:off x="457200" y="4572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 userDrawn="1"/>
            </p:nvCxnSpPr>
            <p:spPr>
              <a:xfrm flipV="1">
                <a:off x="457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 userDrawn="1"/>
            </p:nvCxnSpPr>
            <p:spPr>
              <a:xfrm flipV="1">
                <a:off x="14173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 userDrawn="1"/>
            </p:nvCxnSpPr>
            <p:spPr>
              <a:xfrm>
                <a:off x="457200" y="77724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 userDrawn="1"/>
            </p:nvCxnSpPr>
            <p:spPr>
              <a:xfrm>
                <a:off x="0" y="41148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 userDrawn="1"/>
            </p:nvCxnSpPr>
            <p:spPr>
              <a:xfrm>
                <a:off x="0" y="20574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 userDrawn="1"/>
            </p:nvCxnSpPr>
            <p:spPr>
              <a:xfrm>
                <a:off x="0" y="61722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 userDrawn="1"/>
            </p:nvCxnSpPr>
            <p:spPr>
              <a:xfrm flipV="1">
                <a:off x="73152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 userDrawn="1"/>
            </p:nvCxnSpPr>
            <p:spPr>
              <a:xfrm flipV="1">
                <a:off x="3657600" y="0"/>
                <a:ext cx="0" cy="8229295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 userDrawn="1"/>
            </p:nvCxnSpPr>
            <p:spPr>
              <a:xfrm flipV="1">
                <a:off x="109728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 userDrawn="1"/>
          </p:nvSpPr>
          <p:spPr>
            <a:xfrm>
              <a:off x="7315167" y="920978"/>
              <a:ext cx="65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V="1">
              <a:off x="228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64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73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2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0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109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18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28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146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55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64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173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914400" y="-2"/>
              <a:ext cx="0" cy="8229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137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82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2743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3200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192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201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210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219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237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246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256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265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V="1">
              <a:off x="2834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V="1">
              <a:off x="2926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3017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V="1">
              <a:off x="3108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V="1">
              <a:off x="3291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3383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3474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3566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3749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3840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3931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4023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4114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4206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V="1">
              <a:off x="4297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V="1">
              <a:off x="4389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V="1">
              <a:off x="4480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V="1">
              <a:off x="4572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V="1">
              <a:off x="4663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V="1">
              <a:off x="4754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V="1">
              <a:off x="4846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V="1">
              <a:off x="4937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V="1">
              <a:off x="5029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V="1">
              <a:off x="5120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V="1">
              <a:off x="5212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V="1">
              <a:off x="5303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V="1">
              <a:off x="5394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V="1">
              <a:off x="5486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V="1">
              <a:off x="5577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flipV="1">
              <a:off x="5669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flipV="1">
              <a:off x="5760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flipV="1">
              <a:off x="5852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flipV="1">
              <a:off x="5943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flipV="1">
              <a:off x="6035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flipV="1">
              <a:off x="6126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flipV="1">
              <a:off x="6217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flipV="1">
              <a:off x="6309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flipV="1">
              <a:off x="6400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6492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flipV="1">
              <a:off x="6583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flipV="1">
              <a:off x="6675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flipV="1">
              <a:off x="6766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flipV="1">
              <a:off x="6858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flipV="1">
              <a:off x="6949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flipV="1">
              <a:off x="7040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flipV="1">
              <a:off x="7132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flipV="1">
              <a:off x="7223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flipV="1">
              <a:off x="7406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flipV="1">
              <a:off x="7498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V="1">
              <a:off x="7589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flipV="1">
              <a:off x="7680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flipV="1">
              <a:off x="7772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flipV="1">
              <a:off x="7863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flipV="1">
              <a:off x="7955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flipV="1">
              <a:off x="8046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flipV="1">
              <a:off x="8138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flipV="1">
              <a:off x="8229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V="1">
              <a:off x="8321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flipV="1">
              <a:off x="8412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flipV="1">
              <a:off x="8503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flipV="1">
              <a:off x="8595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flipV="1">
              <a:off x="8686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flipV="1">
              <a:off x="8778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flipV="1">
              <a:off x="8869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flipV="1">
              <a:off x="8961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flipV="1">
              <a:off x="9052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flipV="1">
              <a:off x="9144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flipV="1">
              <a:off x="9235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flipV="1">
              <a:off x="9326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flipV="1">
              <a:off x="9418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flipV="1">
              <a:off x="9509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V="1">
              <a:off x="9601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V="1">
              <a:off x="9692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V="1">
              <a:off x="9784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V="1">
              <a:off x="9875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V="1">
              <a:off x="9966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V="1">
              <a:off x="10058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V="1">
              <a:off x="10149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V="1">
              <a:off x="10241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V="1">
              <a:off x="10332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V="1">
              <a:off x="10424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V="1">
              <a:off x="10515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V="1">
              <a:off x="10607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V="1">
              <a:off x="10698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V="1">
              <a:off x="10789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V="1">
              <a:off x="10881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V="1">
              <a:off x="11064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V="1">
              <a:off x="11155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V="1">
              <a:off x="11247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V="1">
              <a:off x="11338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V="1">
              <a:off x="11430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V="1">
              <a:off x="11521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V="1">
              <a:off x="11612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V="1">
              <a:off x="11704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V="1">
              <a:off x="11795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V="1">
              <a:off x="11887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V="1">
              <a:off x="1197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V="1">
              <a:off x="1207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V="1">
              <a:off x="1216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V="1">
              <a:off x="1225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12344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V="1">
              <a:off x="1243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V="1">
              <a:off x="1252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V="1">
              <a:off x="1261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flipV="1">
              <a:off x="1271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flipV="1">
              <a:off x="1280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flipV="1">
              <a:off x="1289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 flipV="1">
              <a:off x="1298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 flipV="1">
              <a:off x="1307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 flipV="1">
              <a:off x="1316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 flipV="1">
              <a:off x="1325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 flipV="1">
              <a:off x="1335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 flipV="1">
              <a:off x="1344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 flipV="1">
              <a:off x="1353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 flipV="1">
              <a:off x="1362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 flipV="1">
              <a:off x="1371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 flipV="1">
              <a:off x="1380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 flipV="1">
              <a:off x="1389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 flipV="1">
              <a:off x="1399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 flipV="1">
              <a:off x="1408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0" y="914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457200" y="548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57200" y="640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57200" y="731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57200" y="822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0" y="1371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57200" y="1005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57200" y="1097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57200" y="1188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200" y="1280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0" y="1828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57200" y="1463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57200" y="1554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7200" y="1645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57200" y="1737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0" y="2286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200" y="1920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57200" y="2011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57200" y="2103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457200" y="2194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0" y="2743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457200" y="2377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457200" y="2468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457200" y="2560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457200" y="2651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0" y="3200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457200" y="2834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457200" y="2926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457200" y="3017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457200" y="3108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0" y="3657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457200" y="3291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457200" y="3383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457200" y="3474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457200" y="3566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457200" y="3749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457200" y="3840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457200" y="3931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457200" y="4023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0" y="4572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457200" y="4206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457200" y="4297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457200" y="4389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457200" y="4480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0" y="5029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457200" y="4663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457200" y="4754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457200" y="4846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>
              <a:off x="457200" y="4937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0" y="5486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>
              <a:off x="457200" y="5120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457200" y="5212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>
              <a:off x="457200" y="5303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>
              <a:off x="457200" y="5394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>
              <a:off x="0" y="5943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>
              <a:off x="457200" y="5577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457200" y="5669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>
              <a:off x="457200" y="5760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>
              <a:off x="457200" y="5852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>
              <a:off x="0" y="6400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>
              <a:off x="457200" y="6035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>
              <a:off x="457200" y="6126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>
              <a:off x="457200" y="6217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>
              <a:off x="457200" y="6309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>
              <a:off x="0" y="6858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457200" y="6492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457200" y="6583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>
              <a:off x="457200" y="6675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457200" y="6766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0" y="7315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57200" y="6949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457200" y="7040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57200" y="7132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457200" y="7223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457200" y="7406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57200" y="7498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457200" y="7589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457200" y="7680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flipV="1">
              <a:off x="50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flipV="1">
              <a:off x="59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flipV="1">
              <a:off x="68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flipV="1">
              <a:off x="77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86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flipV="1">
              <a:off x="96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flipV="1">
              <a:off x="105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flipV="1">
              <a:off x="114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flipV="1">
              <a:off x="123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flipV="1">
              <a:off x="132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flipV="1">
              <a:off x="141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flipV="1">
              <a:off x="150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flipV="1">
              <a:off x="160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flipV="1">
              <a:off x="169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flipV="1">
              <a:off x="178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flipV="1">
              <a:off x="187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flipV="1">
              <a:off x="196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flipV="1">
              <a:off x="205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flipV="1">
              <a:off x="214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flipV="1">
              <a:off x="224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flipV="1">
              <a:off x="2331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 flipV="1">
              <a:off x="2423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 flipV="1">
              <a:off x="2514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 flipV="1">
              <a:off x="2606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 flipV="1">
              <a:off x="2697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 flipV="1">
              <a:off x="2788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 flipV="1">
              <a:off x="2880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 flipV="1">
              <a:off x="2971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 flipV="1">
              <a:off x="3063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 flipV="1">
              <a:off x="3154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 flipV="1">
              <a:off x="3246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 flipV="1">
              <a:off x="3337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 flipV="1">
              <a:off x="3429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 flipV="1">
              <a:off x="3520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 flipV="1">
              <a:off x="3611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 flipV="1">
              <a:off x="3703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 flipV="1">
              <a:off x="3794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 flipV="1">
              <a:off x="3886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 flipV="1">
              <a:off x="3977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 flipV="1">
              <a:off x="4069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 flipV="1">
              <a:off x="4160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 flipV="1">
              <a:off x="4251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 flipV="1">
              <a:off x="4343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 flipV="1">
              <a:off x="4434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 flipV="1">
              <a:off x="4526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 flipV="1">
              <a:off x="4617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 flipV="1">
              <a:off x="4709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 flipV="1">
              <a:off x="4800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 flipV="1">
              <a:off x="4892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 flipV="1">
              <a:off x="4983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 flipV="1">
              <a:off x="5074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 flipV="1">
              <a:off x="5166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 flipV="1">
              <a:off x="5257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 flipV="1">
              <a:off x="5349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 flipV="1">
              <a:off x="5440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 flipV="1">
              <a:off x="5532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 flipV="1">
              <a:off x="5623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 flipV="1">
              <a:off x="5715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 flipV="1">
              <a:off x="5806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flipV="1">
              <a:off x="5897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flipV="1">
              <a:off x="5989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flipV="1">
              <a:off x="6080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flipV="1">
              <a:off x="6172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flipV="1">
              <a:off x="6263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flipV="1">
              <a:off x="6355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flipV="1">
              <a:off x="6446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flipV="1">
              <a:off x="6537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flipV="1">
              <a:off x="6629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flipV="1">
              <a:off x="6720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flipV="1">
              <a:off x="6812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flipV="1">
              <a:off x="6903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flipV="1">
              <a:off x="6995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flipV="1">
              <a:off x="7086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flipV="1">
              <a:off x="7178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flipV="1">
              <a:off x="7269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flipV="1">
              <a:off x="7360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flipV="1">
              <a:off x="7452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flipV="1">
              <a:off x="7543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flipV="1">
              <a:off x="7635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flipV="1">
              <a:off x="7726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flipV="1">
              <a:off x="7818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flipV="1">
              <a:off x="7909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flipV="1">
              <a:off x="8001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flipV="1">
              <a:off x="8092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flipV="1">
              <a:off x="8183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flipV="1">
              <a:off x="8275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flipV="1">
              <a:off x="8366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flipV="1">
              <a:off x="8458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flipV="1">
              <a:off x="8549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flipV="1">
              <a:off x="8641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flipV="1">
              <a:off x="8732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flipV="1">
              <a:off x="8823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flipV="1">
              <a:off x="8915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 flipV="1">
              <a:off x="9006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 flipV="1">
              <a:off x="9098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 flipV="1">
              <a:off x="9189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 flipV="1">
              <a:off x="9281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 flipV="1">
              <a:off x="9372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 flipV="1">
              <a:off x="9464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 flipV="1">
              <a:off x="9555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 flipV="1">
              <a:off x="9646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 flipV="1">
              <a:off x="9738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 flipV="1">
              <a:off x="9829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 flipV="1">
              <a:off x="9921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 flipV="1">
              <a:off x="10012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 flipV="1">
              <a:off x="10104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 flipV="1">
              <a:off x="10195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 flipV="1">
              <a:off x="10287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 flipV="1">
              <a:off x="10378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 flipV="1">
              <a:off x="10469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 flipV="1">
              <a:off x="10561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 flipV="1">
              <a:off x="10652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 flipV="1">
              <a:off x="10744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 flipV="1">
              <a:off x="10835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 flipV="1">
              <a:off x="10927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 flipV="1">
              <a:off x="11018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 flipV="1">
              <a:off x="11109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 flipV="1">
              <a:off x="11201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 flipV="1">
              <a:off x="11292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 flipV="1">
              <a:off x="11384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 flipV="1">
              <a:off x="11475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 flipV="1">
              <a:off x="11567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 flipV="1">
              <a:off x="11658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 flipV="1">
              <a:off x="11750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 flipV="1">
              <a:off x="11841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 flipV="1">
              <a:off x="1193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 flipV="1">
              <a:off x="1202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 flipV="1">
              <a:off x="1211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 flipV="1">
              <a:off x="1220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 flipV="1">
              <a:off x="1229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 flipV="1">
              <a:off x="1239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 flipV="1">
              <a:off x="1248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 flipV="1">
              <a:off x="1257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 flipV="1">
              <a:off x="1266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 flipV="1">
              <a:off x="1275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 flipV="1">
              <a:off x="1284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 flipV="1">
              <a:off x="1293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 flipV="1">
              <a:off x="1303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 flipV="1">
              <a:off x="1312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 flipV="1">
              <a:off x="1321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 flipV="1">
              <a:off x="1330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 flipV="1">
              <a:off x="1339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 flipV="1">
              <a:off x="1348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 flipV="1">
              <a:off x="1357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 flipV="1">
              <a:off x="1367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/>
            <p:cNvGrpSpPr/>
            <p:nvPr userDrawn="1"/>
          </p:nvGrpSpPr>
          <p:grpSpPr>
            <a:xfrm>
              <a:off x="13761720" y="457200"/>
              <a:ext cx="365760" cy="7315200"/>
              <a:chOff x="12999720" y="609600"/>
              <a:chExt cx="365760" cy="7315200"/>
            </a:xfrm>
          </p:grpSpPr>
          <p:cxnSp>
            <p:nvCxnSpPr>
              <p:cNvPr id="379" name="Straight Connector 378"/>
              <p:cNvCxnSpPr/>
              <p:nvPr userDrawn="1"/>
            </p:nvCxnSpPr>
            <p:spPr>
              <a:xfrm flipV="1">
                <a:off x="1299972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 userDrawn="1"/>
            </p:nvCxnSpPr>
            <p:spPr>
              <a:xfrm flipV="1">
                <a:off x="1309116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 userDrawn="1"/>
            </p:nvCxnSpPr>
            <p:spPr>
              <a:xfrm flipV="1">
                <a:off x="1318260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 userDrawn="1"/>
            </p:nvCxnSpPr>
            <p:spPr>
              <a:xfrm flipV="1">
                <a:off x="1327404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 userDrawn="1"/>
            </p:nvCxnSpPr>
            <p:spPr>
              <a:xfrm flipV="1">
                <a:off x="1336548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4" name="Straight Connector 383"/>
            <p:cNvCxnSpPr/>
            <p:nvPr userDrawn="1"/>
          </p:nvCxnSpPr>
          <p:spPr>
            <a:xfrm>
              <a:off x="457200" y="502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457200" y="594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457200" y="685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 userDrawn="1"/>
          </p:nvCxnSpPr>
          <p:spPr>
            <a:xfrm>
              <a:off x="457200" y="777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 userDrawn="1"/>
          </p:nvCxnSpPr>
          <p:spPr>
            <a:xfrm>
              <a:off x="457200" y="960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 userDrawn="1"/>
          </p:nvCxnSpPr>
          <p:spPr>
            <a:xfrm>
              <a:off x="457200" y="1051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 userDrawn="1"/>
          </p:nvCxnSpPr>
          <p:spPr>
            <a:xfrm>
              <a:off x="457200" y="1143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 userDrawn="1"/>
          </p:nvCxnSpPr>
          <p:spPr>
            <a:xfrm>
              <a:off x="457200" y="1234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 userDrawn="1"/>
          </p:nvCxnSpPr>
          <p:spPr>
            <a:xfrm>
              <a:off x="457200" y="868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 userDrawn="1"/>
          </p:nvCxnSpPr>
          <p:spPr>
            <a:xfrm>
              <a:off x="457200" y="1325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 userDrawn="1"/>
          </p:nvCxnSpPr>
          <p:spPr>
            <a:xfrm>
              <a:off x="457200" y="1417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 userDrawn="1"/>
          </p:nvCxnSpPr>
          <p:spPr>
            <a:xfrm>
              <a:off x="457200" y="1508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 userDrawn="1"/>
          </p:nvCxnSpPr>
          <p:spPr>
            <a:xfrm>
              <a:off x="457200" y="1600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 userDrawn="1"/>
          </p:nvCxnSpPr>
          <p:spPr>
            <a:xfrm>
              <a:off x="457200" y="1691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 userDrawn="1"/>
          </p:nvCxnSpPr>
          <p:spPr>
            <a:xfrm>
              <a:off x="457200" y="1874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 userDrawn="1"/>
          </p:nvCxnSpPr>
          <p:spPr>
            <a:xfrm>
              <a:off x="457200" y="1965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 userDrawn="1"/>
          </p:nvCxnSpPr>
          <p:spPr>
            <a:xfrm>
              <a:off x="457200" y="2148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 userDrawn="1"/>
          </p:nvCxnSpPr>
          <p:spPr>
            <a:xfrm>
              <a:off x="457200" y="1783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 userDrawn="1"/>
          </p:nvCxnSpPr>
          <p:spPr>
            <a:xfrm>
              <a:off x="457200" y="2240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457200" y="2331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457200" y="2423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457200" y="2514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457200" y="2606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457200" y="2788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457200" y="2880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457200" y="2971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457200" y="3063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457200" y="2697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457200" y="3154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 userDrawn="1"/>
          </p:nvCxnSpPr>
          <p:spPr>
            <a:xfrm>
              <a:off x="457200" y="3246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 userDrawn="1"/>
          </p:nvCxnSpPr>
          <p:spPr>
            <a:xfrm>
              <a:off x="457200" y="3337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457200" y="3429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 userDrawn="1"/>
          </p:nvCxnSpPr>
          <p:spPr>
            <a:xfrm>
              <a:off x="457200" y="3520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 userDrawn="1"/>
          </p:nvCxnSpPr>
          <p:spPr>
            <a:xfrm>
              <a:off x="457200" y="3703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457200" y="3794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 userDrawn="1"/>
          </p:nvCxnSpPr>
          <p:spPr>
            <a:xfrm>
              <a:off x="457200" y="3886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 userDrawn="1"/>
          </p:nvCxnSpPr>
          <p:spPr>
            <a:xfrm>
              <a:off x="457200" y="3977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457200" y="3611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 userDrawn="1"/>
          </p:nvCxnSpPr>
          <p:spPr>
            <a:xfrm>
              <a:off x="457200" y="4069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 userDrawn="1"/>
          </p:nvCxnSpPr>
          <p:spPr>
            <a:xfrm>
              <a:off x="457200" y="4160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457200" y="4251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 userDrawn="1"/>
          </p:nvCxnSpPr>
          <p:spPr>
            <a:xfrm>
              <a:off x="457200" y="4343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 userDrawn="1"/>
          </p:nvCxnSpPr>
          <p:spPr>
            <a:xfrm>
              <a:off x="457200" y="4434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457200" y="4617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 userDrawn="1"/>
          </p:nvCxnSpPr>
          <p:spPr>
            <a:xfrm>
              <a:off x="457200" y="4709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 userDrawn="1"/>
          </p:nvCxnSpPr>
          <p:spPr>
            <a:xfrm>
              <a:off x="457200" y="4800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457200" y="4892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 userDrawn="1"/>
          </p:nvCxnSpPr>
          <p:spPr>
            <a:xfrm>
              <a:off x="457200" y="4526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 userDrawn="1"/>
          </p:nvCxnSpPr>
          <p:spPr>
            <a:xfrm>
              <a:off x="457200" y="4983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 userDrawn="1"/>
          </p:nvCxnSpPr>
          <p:spPr>
            <a:xfrm>
              <a:off x="457200" y="5074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 userDrawn="1"/>
          </p:nvCxnSpPr>
          <p:spPr>
            <a:xfrm>
              <a:off x="457200" y="5166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 userDrawn="1"/>
          </p:nvCxnSpPr>
          <p:spPr>
            <a:xfrm>
              <a:off x="457200" y="5257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 userDrawn="1"/>
          </p:nvCxnSpPr>
          <p:spPr>
            <a:xfrm>
              <a:off x="457200" y="5349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 userDrawn="1"/>
          </p:nvCxnSpPr>
          <p:spPr>
            <a:xfrm>
              <a:off x="457200" y="5532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 userDrawn="1"/>
          </p:nvCxnSpPr>
          <p:spPr>
            <a:xfrm>
              <a:off x="457200" y="5623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 userDrawn="1"/>
          </p:nvCxnSpPr>
          <p:spPr>
            <a:xfrm>
              <a:off x="457200" y="5715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 userDrawn="1"/>
          </p:nvCxnSpPr>
          <p:spPr>
            <a:xfrm>
              <a:off x="457200" y="5806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 userDrawn="1"/>
          </p:nvCxnSpPr>
          <p:spPr>
            <a:xfrm>
              <a:off x="457200" y="5440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 userDrawn="1"/>
          </p:nvCxnSpPr>
          <p:spPr>
            <a:xfrm>
              <a:off x="457200" y="5897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 userDrawn="1"/>
          </p:nvCxnSpPr>
          <p:spPr>
            <a:xfrm>
              <a:off x="457200" y="5989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 userDrawn="1"/>
          </p:nvCxnSpPr>
          <p:spPr>
            <a:xfrm>
              <a:off x="457200" y="6080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 userDrawn="1"/>
          </p:nvCxnSpPr>
          <p:spPr>
            <a:xfrm>
              <a:off x="457200" y="6263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 userDrawn="1"/>
          </p:nvCxnSpPr>
          <p:spPr>
            <a:xfrm>
              <a:off x="457200" y="6446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 userDrawn="1"/>
          </p:nvCxnSpPr>
          <p:spPr>
            <a:xfrm>
              <a:off x="457200" y="6537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 userDrawn="1"/>
          </p:nvCxnSpPr>
          <p:spPr>
            <a:xfrm>
              <a:off x="457200" y="6629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 userDrawn="1"/>
          </p:nvCxnSpPr>
          <p:spPr>
            <a:xfrm>
              <a:off x="457200" y="6720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 userDrawn="1"/>
          </p:nvCxnSpPr>
          <p:spPr>
            <a:xfrm>
              <a:off x="457200" y="6355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 userDrawn="1"/>
          </p:nvCxnSpPr>
          <p:spPr>
            <a:xfrm>
              <a:off x="457200" y="6812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 userDrawn="1"/>
          </p:nvCxnSpPr>
          <p:spPr>
            <a:xfrm>
              <a:off x="457200" y="6903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 userDrawn="1"/>
          </p:nvCxnSpPr>
          <p:spPr>
            <a:xfrm>
              <a:off x="457200" y="6995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 userDrawn="1"/>
          </p:nvCxnSpPr>
          <p:spPr>
            <a:xfrm>
              <a:off x="457200" y="7086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 userDrawn="1"/>
          </p:nvCxnSpPr>
          <p:spPr>
            <a:xfrm>
              <a:off x="457200" y="7178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 userDrawn="1"/>
          </p:nvCxnSpPr>
          <p:spPr>
            <a:xfrm>
              <a:off x="457200" y="7360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 userDrawn="1"/>
          </p:nvCxnSpPr>
          <p:spPr>
            <a:xfrm>
              <a:off x="457200" y="7452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 userDrawn="1"/>
          </p:nvCxnSpPr>
          <p:spPr>
            <a:xfrm>
              <a:off x="457200" y="7543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 userDrawn="1"/>
          </p:nvCxnSpPr>
          <p:spPr>
            <a:xfrm>
              <a:off x="457200" y="7635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 userDrawn="1"/>
          </p:nvCxnSpPr>
          <p:spPr>
            <a:xfrm>
              <a:off x="457200" y="7269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 userDrawn="1"/>
          </p:nvCxnSpPr>
          <p:spPr>
            <a:xfrm>
              <a:off x="457200" y="7726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 userDrawn="1"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grpSp>
          <p:nvGrpSpPr>
            <p:cNvPr id="475" name="Group 474"/>
            <p:cNvGrpSpPr/>
            <p:nvPr userDrawn="1"/>
          </p:nvGrpSpPr>
          <p:grpSpPr>
            <a:xfrm>
              <a:off x="914400" y="7899655"/>
              <a:ext cx="2713350" cy="220571"/>
              <a:chOff x="914400" y="7899655"/>
              <a:chExt cx="2713350" cy="220571"/>
            </a:xfrm>
          </p:grpSpPr>
          <p:sp>
            <p:nvSpPr>
              <p:cNvPr id="476" name="Footer Placeholder 3"/>
              <p:cNvSpPr txBox="1">
                <a:spLocks/>
              </p:cNvSpPr>
              <p:nvPr userDrawn="1"/>
            </p:nvSpPr>
            <p:spPr>
              <a:xfrm>
                <a:off x="914400" y="7900416"/>
                <a:ext cx="2284416" cy="21905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500" kern="120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99" b="0" i="0" dirty="0">
                    <a:latin typeface="+mn-lt"/>
                    <a:ea typeface="IBM Plex Sans" charset="0"/>
                    <a:cs typeface="IBM Plex Sans" charset="0"/>
                  </a:rPr>
                  <a:t>©</a:t>
                </a:r>
                <a:r>
                  <a:rPr lang="en-US" sz="400" b="0" i="0" dirty="0">
                    <a:latin typeface="+mn-lt"/>
                    <a:ea typeface="IBM Plex Sans" charset="0"/>
                    <a:cs typeface="IBM Plex Sans" charset="0"/>
                  </a:rPr>
                  <a:t> </a:t>
                </a:r>
                <a:r>
                  <a:rPr lang="en-US" sz="799" b="0" i="0" dirty="0">
                    <a:latin typeface="+mn-lt"/>
                    <a:ea typeface="IBM Plex Sans" charset="0"/>
                    <a:cs typeface="IBM Plex Sans" charset="0"/>
                  </a:rPr>
                  <a:t>2018 IBM Corporation</a:t>
                </a:r>
                <a:r>
                  <a:rPr lang="en-US" sz="799" b="0" i="0" baseline="0" dirty="0">
                    <a:latin typeface="+mn-lt"/>
                    <a:ea typeface="IBM Plex Sans" charset="0"/>
                    <a:cs typeface="IBM Plex Sans" charset="0"/>
                  </a:rPr>
                  <a:t>              </a:t>
                </a:r>
                <a:r>
                  <a:rPr lang="en-US" sz="799" b="0" i="0" dirty="0">
                    <a:latin typeface="+mn-lt"/>
                    <a:ea typeface="IBM Plex Sans" charset="0"/>
                    <a:cs typeface="IBM Plex Sans" charset="0"/>
                  </a:rPr>
                  <a:t> </a:t>
                </a:r>
              </a:p>
            </p:txBody>
          </p:sp>
          <p:sp>
            <p:nvSpPr>
              <p:cNvPr id="477" name="Date Placeholder 2"/>
              <p:cNvSpPr txBox="1">
                <a:spLocks/>
              </p:cNvSpPr>
              <p:nvPr userDrawn="1"/>
            </p:nvSpPr>
            <p:spPr>
              <a:xfrm>
                <a:off x="2256150" y="7899655"/>
                <a:ext cx="1371600" cy="22057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IBM Plex Sans" charset="0"/>
                    <a:cs typeface="IBM Plex Sans" charset="0"/>
                  </a:rPr>
                  <a:t> </a:t>
                </a:r>
                <a:fld id="{7C9968D1-C8E5-4FE3-AED4-7D4518C301B3}" type="datetime3">
                  <a:rPr lang="en-US" sz="799" b="0" i="0" smtClean="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IBM Plex Sans" charset="0"/>
                    <a:cs typeface="IBM Plex Sans" charset="0"/>
                  </a:rPr>
                  <a:pPr marL="0" indent="0" fontAlgn="auto">
                    <a:spcBef>
                      <a:spcPts val="0"/>
                    </a:spcBef>
                    <a:spcAft>
                      <a:spcPts val="0"/>
                    </a:spcAft>
                    <a:tabLst/>
                    <a:defRPr/>
                  </a:pPr>
                  <a:t>20 December 2021</a:t>
                </a:fld>
                <a:endPara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endParaRPr>
              </a:p>
            </p:txBody>
          </p:sp>
        </p:grpSp>
      </p:grpSp>
      <p:sp>
        <p:nvSpPr>
          <p:cNvPr id="479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480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2494" y="7625253"/>
            <a:ext cx="570973" cy="231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8560" y="1831411"/>
            <a:ext cx="2926080" cy="559685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41" y="53122"/>
            <a:ext cx="2131024" cy="848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sinesscase-description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itle Text"/>
          <p:cNvSpPr>
            <a:spLocks noGrp="1"/>
          </p:cNvSpPr>
          <p:nvPr>
            <p:ph type="title"/>
          </p:nvPr>
        </p:nvSpPr>
        <p:spPr>
          <a:xfrm>
            <a:off x="365759" y="264160"/>
            <a:ext cx="13752688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60" baseline="0">
                <a:solidFill>
                  <a:srgbClr val="1A304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14" name="Slide Number"/>
          <p:cNvSpPr>
            <a:spLocks noGrp="1"/>
          </p:cNvSpPr>
          <p:nvPr>
            <p:ph type="sldNum" sz="quarter" idx="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CB1FAE-CC10-3F49-A0AF-3DB723B9C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8" y="1756685"/>
            <a:ext cx="13752688" cy="1467451"/>
          </a:xfrm>
        </p:spPr>
        <p:txBody>
          <a:bodyPr/>
          <a:lstStyle>
            <a:lvl1pPr algn="l">
              <a:spcBef>
                <a:spcPts val="0"/>
              </a:spcBef>
              <a:defRPr sz="1440" i="1">
                <a:solidFill>
                  <a:schemeClr val="tx1"/>
                </a:solidFill>
              </a:defRPr>
            </a:lvl1pPr>
            <a:lvl2pPr algn="l">
              <a:spcBef>
                <a:spcPts val="0"/>
              </a:spcBef>
              <a:defRPr sz="1440" i="1">
                <a:solidFill>
                  <a:schemeClr val="tx1"/>
                </a:solidFill>
              </a:defRPr>
            </a:lvl2pPr>
            <a:lvl3pPr algn="l">
              <a:spcBef>
                <a:spcPts val="0"/>
              </a:spcBef>
              <a:defRPr sz="1440" i="1">
                <a:solidFill>
                  <a:schemeClr val="tx1"/>
                </a:solidFill>
              </a:defRPr>
            </a:lvl3pPr>
            <a:lvl4pPr algn="l">
              <a:spcBef>
                <a:spcPts val="0"/>
              </a:spcBef>
              <a:defRPr sz="1440" i="1">
                <a:solidFill>
                  <a:schemeClr val="tx1"/>
                </a:solidFill>
              </a:defRPr>
            </a:lvl4pPr>
            <a:lvl5pPr algn="l">
              <a:spcBef>
                <a:spcPts val="0"/>
              </a:spcBef>
              <a:defRPr sz="144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D5774-C73C-CA49-AF02-A2DC44789795}"/>
              </a:ext>
            </a:extLst>
          </p:cNvPr>
          <p:cNvSpPr txBox="1"/>
          <p:nvPr userDrawn="1"/>
        </p:nvSpPr>
        <p:spPr>
          <a:xfrm>
            <a:off x="365759" y="1330012"/>
            <a:ext cx="3884010" cy="4431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863" tIns="54863" rIns="54863" bIns="54863" numCol="1" spcCol="38100" rtlCol="0" anchor="t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160" b="1" i="0" u="none" strike="noStrike" cap="none" spc="0" normalizeH="0" baseline="0" dirty="0">
                <a:ln>
                  <a:noFill/>
                </a:ln>
                <a:solidFill>
                  <a:srgbClr val="1A3041"/>
                </a:solidFill>
                <a:effectLst/>
                <a:uFillTx/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Описание бизнес-сценария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8026AA8-5167-584C-B113-635E7C0442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0" y="4264914"/>
            <a:ext cx="13686456" cy="3700526"/>
          </a:xfrm>
        </p:spPr>
        <p:txBody>
          <a:bodyPr/>
          <a:lstStyle>
            <a:lvl1pPr marL="274320" indent="-274320">
              <a:buFont typeface="+mj-lt"/>
              <a:buAutoNum type="arabicPeriod"/>
              <a:defRPr sz="1440">
                <a:solidFill>
                  <a:schemeClr val="tx1"/>
                </a:solidFill>
              </a:defRPr>
            </a:lvl1pPr>
            <a:lvl2pPr>
              <a:defRPr sz="1440">
                <a:solidFill>
                  <a:schemeClr val="tx1"/>
                </a:solidFill>
              </a:defRPr>
            </a:lvl2pPr>
            <a:lvl3pPr>
              <a:defRPr sz="1440">
                <a:solidFill>
                  <a:schemeClr val="tx1"/>
                </a:solidFill>
              </a:defRPr>
            </a:lvl3pPr>
            <a:lvl4pPr>
              <a:defRPr sz="1440">
                <a:solidFill>
                  <a:schemeClr val="tx1"/>
                </a:solidFill>
              </a:defRPr>
            </a:lvl4pPr>
            <a:lvl5pPr>
              <a:defRPr sz="144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1B877-2E57-724B-BFB3-D5FFEF74B0FA}"/>
              </a:ext>
            </a:extLst>
          </p:cNvPr>
          <p:cNvSpPr txBox="1"/>
          <p:nvPr userDrawn="1"/>
        </p:nvSpPr>
        <p:spPr>
          <a:xfrm>
            <a:off x="365759" y="3743088"/>
            <a:ext cx="3633300" cy="4431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863" tIns="54863" rIns="54863" bIns="54863" numCol="1" spcCol="38100" rtlCol="0" anchor="t">
            <a:spAutoFit/>
          </a:bodyPr>
          <a:lstStyle/>
          <a:p>
            <a:pPr marL="0" marR="0" indent="0" algn="l" defTabSz="8229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160" b="1" i="0" u="none" strike="noStrike" cap="none" spc="0" normalizeH="0" baseline="0" dirty="0">
                <a:ln>
                  <a:noFill/>
                </a:ln>
                <a:solidFill>
                  <a:srgbClr val="1A3041"/>
                </a:solidFill>
                <a:effectLst/>
                <a:uFillTx/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Особенности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931631129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01168" rIns="228600" bIns="2286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b="0" i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274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109728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798"/>
            <a:ext cx="6583680" cy="66294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7315200" y="4114800"/>
            <a:ext cx="7315200" cy="4114800"/>
          </a:xfrm>
          <a:prstGeom prst="rect">
            <a:avLst/>
          </a:prstGeom>
          <a:solidFill>
            <a:schemeClr val="accent3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972"/>
            <a:ext cx="6583680" cy="66294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" y="7772400"/>
            <a:ext cx="1148181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sp>
        <p:nvSpPr>
          <p:cNvPr id="2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tx1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7315200" y="-16880"/>
            <a:ext cx="7315200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3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28600" tIns="228600" rIns="228600" bIns="228600"/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spcBef>
                <a:spcPts val="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228600" tIns="228600" rIns="228600" bIns="228600"/>
          <a:lstStyle>
            <a:lvl1pPr>
              <a:defRPr lang="en-US" dirty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14800"/>
            <a:ext cx="3657600" cy="4114800"/>
          </a:xfrm>
          <a:prstGeom prst="rect">
            <a:avLst/>
          </a:prstGeom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6576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7A8A14-5975-FC41-8539-F2033AC5B2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1598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D7F2E9-F4B9-DC43-8B46-59830C15FCF5}"/>
              </a:ext>
            </a:extLst>
          </p:cNvPr>
          <p:cNvSpPr/>
          <p:nvPr userDrawn="1"/>
        </p:nvSpPr>
        <p:spPr>
          <a:xfrm>
            <a:off x="-974" y="2084073"/>
            <a:ext cx="3657600" cy="6145527"/>
          </a:xfrm>
          <a:prstGeom prst="rect">
            <a:avLst/>
          </a:prstGeom>
          <a:solidFill>
            <a:srgbClr val="042FA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2079B-C9D6-BA48-A14B-F09E8C0855A4}"/>
              </a:ext>
            </a:extLst>
          </p:cNvPr>
          <p:cNvSpPr/>
          <p:nvPr userDrawn="1"/>
        </p:nvSpPr>
        <p:spPr>
          <a:xfrm>
            <a:off x="3641377" y="2084073"/>
            <a:ext cx="3657600" cy="6145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FCC10-DFEB-B344-B914-33E534697D0D}"/>
              </a:ext>
            </a:extLst>
          </p:cNvPr>
          <p:cNvSpPr/>
          <p:nvPr userDrawn="1"/>
        </p:nvSpPr>
        <p:spPr>
          <a:xfrm>
            <a:off x="7295856" y="1975105"/>
            <a:ext cx="3688379" cy="6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E61D5B-7546-234C-89DD-FD0BFD8E4012}"/>
              </a:ext>
            </a:extLst>
          </p:cNvPr>
          <p:cNvSpPr/>
          <p:nvPr userDrawn="1"/>
        </p:nvSpPr>
        <p:spPr>
          <a:xfrm>
            <a:off x="10967083" y="1975105"/>
            <a:ext cx="3657600" cy="6254496"/>
          </a:xfrm>
          <a:prstGeom prst="rect">
            <a:avLst/>
          </a:prstGeom>
          <a:solidFill>
            <a:srgbClr val="E0DBD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9001D8-24E8-3045-9CCD-17C63BC93C4D}"/>
              </a:ext>
            </a:extLst>
          </p:cNvPr>
          <p:cNvSpPr/>
          <p:nvPr userDrawn="1"/>
        </p:nvSpPr>
        <p:spPr>
          <a:xfrm>
            <a:off x="0" y="0"/>
            <a:ext cx="14630400" cy="2084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2057400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2057398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398"/>
            <a:ext cx="3657600" cy="5486400"/>
          </a:xfrm>
          <a:prstGeom prst="rect">
            <a:avLst/>
          </a:prstGeom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057400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4630400" cy="205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152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9728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6576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5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2057400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2057398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398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057400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4630400" cy="205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152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9728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6576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73152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10973773" y="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3152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9728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6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7315200" y="2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10973773" y="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+mn-lt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+mn-lt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+mn-lt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+mn-lt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+mn-lt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3152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9728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95" y="7626167"/>
            <a:ext cx="570972" cy="230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2941" y="53123"/>
            <a:ext cx="2131024" cy="8485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38560" y="1831411"/>
            <a:ext cx="2926080" cy="5596128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6749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8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2" name="Content Placeholder 1"/>
          <p:cNvSpPr>
            <a:spLocks noGrp="1"/>
          </p:cNvSpPr>
          <p:nvPr>
            <p:ph idx="15" hasCustomPrompt="1"/>
          </p:nvPr>
        </p:nvSpPr>
        <p:spPr>
          <a:xfrm>
            <a:off x="7308848" y="2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967421" y="0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idx="17" hasCustomPrompt="1"/>
          </p:nvPr>
        </p:nvSpPr>
        <p:spPr>
          <a:xfrm>
            <a:off x="3651248" y="2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3152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09728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57600" y="411480"/>
            <a:ext cx="0" cy="736092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-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2" name="Content Placeholder 1"/>
          <p:cNvSpPr>
            <a:spLocks noGrp="1"/>
          </p:cNvSpPr>
          <p:nvPr>
            <p:ph idx="15" hasCustomPrompt="1"/>
          </p:nvPr>
        </p:nvSpPr>
        <p:spPr>
          <a:xfrm>
            <a:off x="73152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973773" y="0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idx="17" hasCustomPrompt="1"/>
          </p:nvPr>
        </p:nvSpPr>
        <p:spPr>
          <a:xfrm>
            <a:off x="36576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3152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09728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57600" y="411480"/>
            <a:ext cx="0" cy="736092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idx="18"/>
          </p:nvPr>
        </p:nvSpPr>
        <p:spPr>
          <a:xfrm>
            <a:off x="-973" y="0"/>
            <a:ext cx="3657600" cy="8229600"/>
          </a:xfrm>
          <a:prstGeom prst="rect">
            <a:avLst/>
          </a:prstGeom>
          <a:noFill/>
        </p:spPr>
        <p:txBody>
          <a:bodyPr lIns="228600" tIns="228600" rIns="0" bIns="0"/>
          <a:lstStyle>
            <a:lvl1pPr>
              <a:defRPr>
                <a:latin typeface="+mn-lt"/>
              </a:defRPr>
            </a:lvl1pPr>
          </a:lstStyle>
          <a:p>
            <a:endParaRPr lang="en-US" sz="7200" b="1" dirty="0"/>
          </a:p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+mn-lt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04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1049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6800" y="1379222"/>
            <a:ext cx="12496800" cy="27889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0" y="4244340"/>
            <a:ext cx="12496800" cy="952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40"/>
            </a:lvl1pPr>
            <a:lvl2pPr marL="0" indent="0" algn="ctr">
              <a:spcBef>
                <a:spcPts val="0"/>
              </a:spcBef>
              <a:buSzTx/>
              <a:buNone/>
              <a:defRPr sz="3240"/>
            </a:lvl2pPr>
            <a:lvl3pPr marL="0" indent="0" algn="ctr">
              <a:spcBef>
                <a:spcPts val="0"/>
              </a:spcBef>
              <a:buSzTx/>
              <a:buNone/>
              <a:defRPr sz="3240"/>
            </a:lvl3pPr>
            <a:lvl4pPr marL="0" indent="0" algn="ctr">
              <a:spcBef>
                <a:spcPts val="0"/>
              </a:spcBef>
              <a:buSzTx/>
              <a:buNone/>
              <a:defRPr sz="3240"/>
            </a:lvl4pPr>
            <a:lvl5pPr marL="0" indent="0" algn="ctr">
              <a:spcBef>
                <a:spcPts val="0"/>
              </a:spcBef>
              <a:buSzTx/>
              <a:buNone/>
              <a:defRPr sz="324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844617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extLst>
      <p:ext uri="{BB962C8B-B14F-4D97-AF65-F5344CB8AC3E}">
        <p14:creationId xmlns:p14="http://schemas.microsoft.com/office/powerpoint/2010/main" val="925438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44623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7805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0"/>
            <a:ext cx="6583680" cy="1606091"/>
          </a:xfrm>
        </p:spPr>
        <p:txBody>
          <a:bodyPr/>
          <a:lstStyle>
            <a:lvl1pPr>
              <a:defRPr sz="256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8716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0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66005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7341" y="1816471"/>
            <a:ext cx="10665458" cy="153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64514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4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138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35" y="543261"/>
            <a:ext cx="11285667" cy="1680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4" y="2463503"/>
            <a:ext cx="10735850" cy="50345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2186769" y="2148843"/>
            <a:ext cx="1188718" cy="365758"/>
          </a:xfrm>
          <a:prstGeom prst="rect">
            <a:avLst/>
          </a:prstGeom>
        </p:spPr>
        <p:txBody>
          <a:bodyPr/>
          <a:lstStyle/>
          <a:p>
            <a:fld id="{91ABD5E4-2C93-0649-9A87-F9972C7F5ADC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741888" y="3870357"/>
            <a:ext cx="4631754" cy="36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51" y="354876"/>
            <a:ext cx="1005838" cy="921224"/>
          </a:xfrm>
          <a:prstGeom prst="rect">
            <a:avLst/>
          </a:prstGeom>
        </p:spPr>
        <p:txBody>
          <a:bodyPr/>
          <a:lstStyle/>
          <a:p>
            <a:fld id="{184F31E8-111A-F24F-9C61-C4BA31E1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3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8695" y="6514124"/>
            <a:ext cx="1298757" cy="121072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86362"/>
            <a:ext cx="13898880" cy="6075680"/>
          </a:xfrm>
        </p:spPr>
        <p:txBody>
          <a:bodyPr/>
          <a:lstStyle>
            <a:lvl1pPr>
              <a:defRPr sz="10560"/>
            </a:lvl1pPr>
            <a:lvl2pPr marL="276861" marR="0" indent="-276861" algn="l" defTabSz="731520" rtl="0" eaLnBrk="1" fontAlgn="auto" latinLnBrk="0" hangingPunct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1545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65759" y="326050"/>
            <a:ext cx="6583682" cy="7166950"/>
          </a:xfrm>
        </p:spPr>
        <p:txBody>
          <a:bodyPr/>
          <a:lstStyle>
            <a:lvl1pPr>
              <a:lnSpc>
                <a:spcPct val="90000"/>
              </a:lnSpc>
              <a:defRPr sz="384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8370" y="879756"/>
            <a:ext cx="8892032" cy="73498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58" y="7561678"/>
            <a:ext cx="777872" cy="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686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65759" y="326050"/>
            <a:ext cx="6583682" cy="7166950"/>
          </a:xfrm>
        </p:spPr>
        <p:txBody>
          <a:bodyPr/>
          <a:lstStyle>
            <a:lvl1pPr>
              <a:lnSpc>
                <a:spcPct val="90000"/>
              </a:lnSpc>
              <a:defRPr sz="384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2538" y="7005697"/>
            <a:ext cx="906626" cy="8451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" y="7381891"/>
            <a:ext cx="777872" cy="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92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65760" y="7724851"/>
            <a:ext cx="10241280" cy="219456"/>
          </a:xfr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59" y="326050"/>
            <a:ext cx="6583682" cy="7166950"/>
          </a:xfrm>
        </p:spPr>
        <p:txBody>
          <a:bodyPr/>
          <a:lstStyle>
            <a:lvl1pPr>
              <a:lnSpc>
                <a:spcPct val="90000"/>
              </a:lnSpc>
              <a:defRPr sz="384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8015" y="7021713"/>
            <a:ext cx="906626" cy="8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1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719000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5682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369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1798320"/>
            <a:ext cx="6583680" cy="5735117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6304280" algn="dec"/>
              </a:tabLst>
              <a:defRPr/>
            </a:lvl1pPr>
            <a:lvl2pPr marL="276861" indent="-276861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680960" y="1798320"/>
            <a:ext cx="6583680" cy="5735117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6304280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731520" rtl="0" eaLnBrk="1" fontAlgn="auto" latinLnBrk="0" hangingPunct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731520" rtl="0" eaLnBrk="1" fontAlgn="auto" latinLnBrk="0" hangingPunct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731520" rtl="0" eaLnBrk="1" fontAlgn="auto" latinLnBrk="0" hangingPunct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731520" rtl="0" eaLnBrk="1" fontAlgn="auto" latinLnBrk="0" hangingPunct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9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0"/>
            <a:ext cx="6583680" cy="1606091"/>
          </a:xfrm>
        </p:spPr>
        <p:txBody>
          <a:bodyPr/>
          <a:lstStyle>
            <a:lvl1pPr>
              <a:defRPr sz="256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8716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536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7957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0"/>
            <a:ext cx="6583680" cy="1606091"/>
          </a:xfrm>
        </p:spPr>
        <p:txBody>
          <a:bodyPr/>
          <a:lstStyle>
            <a:lvl1pPr>
              <a:defRPr sz="256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8716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536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1458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24282"/>
            <a:ext cx="13898880" cy="7157720"/>
          </a:xfrm>
        </p:spPr>
        <p:txBody>
          <a:bodyPr/>
          <a:lstStyle>
            <a:lvl1pPr>
              <a:lnSpc>
                <a:spcPct val="90000"/>
              </a:lnSpc>
              <a:defRPr sz="1536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43505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8299939" cy="7233288"/>
          </a:xfrm>
        </p:spPr>
        <p:txBody>
          <a:bodyPr/>
          <a:lstStyle>
            <a:lvl1pPr marL="187960" indent="-187960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5809966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6583680" cy="692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790042"/>
            <a:ext cx="6583680" cy="6719568"/>
          </a:xfrm>
        </p:spPr>
        <p:txBody>
          <a:bodyPr/>
          <a:lstStyle>
            <a:lvl1pPr>
              <a:spcBef>
                <a:spcPts val="1760"/>
              </a:spcBef>
              <a:spcAft>
                <a:spcPts val="0"/>
              </a:spcAft>
              <a:defRPr/>
            </a:lvl1pPr>
            <a:lvl2pPr>
              <a:spcBef>
                <a:spcPts val="1760"/>
              </a:spcBef>
              <a:defRPr/>
            </a:lvl2pPr>
            <a:lvl3pPr>
              <a:spcBef>
                <a:spcPts val="1760"/>
              </a:spcBef>
              <a:defRPr/>
            </a:lvl3pPr>
            <a:lvl4pPr>
              <a:spcBef>
                <a:spcPts val="1760"/>
              </a:spcBef>
              <a:defRPr/>
            </a:lvl4pPr>
            <a:lvl5pPr>
              <a:spcBef>
                <a:spcPts val="176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0902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12378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5349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1799540"/>
            <a:ext cx="6583680" cy="5737352"/>
          </a:xfrm>
        </p:spPr>
        <p:txBody>
          <a:bodyPr/>
          <a:lstStyle>
            <a:lvl1pPr>
              <a:spcBef>
                <a:spcPts val="0"/>
              </a:spcBef>
              <a:defRPr sz="224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80960" y="1799540"/>
            <a:ext cx="6583680" cy="5737352"/>
          </a:xfrm>
        </p:spPr>
        <p:txBody>
          <a:bodyPr/>
          <a:lstStyle>
            <a:lvl1pPr>
              <a:spcBef>
                <a:spcPts val="0"/>
              </a:spcBef>
              <a:defRPr sz="224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714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10241280" cy="1024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49552"/>
            <a:ext cx="6583680" cy="5743450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0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49553"/>
            <a:ext cx="6583680" cy="5743448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8407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803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760" y="1592830"/>
            <a:ext cx="6583680" cy="5900171"/>
          </a:xfrm>
        </p:spPr>
        <p:txBody>
          <a:bodyPr/>
          <a:lstStyle>
            <a:lvl1pPr>
              <a:defRPr sz="38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680960" y="1786638"/>
            <a:ext cx="6583680" cy="5706363"/>
          </a:xfrm>
        </p:spPr>
        <p:txBody>
          <a:bodyPr/>
          <a:lstStyle>
            <a:lvl1pPr>
              <a:defRPr sz="2240"/>
            </a:lvl1pPr>
            <a:lvl2pPr>
              <a:defRPr sz="2240"/>
            </a:lvl2pPr>
            <a:lvl3pPr>
              <a:defRPr sz="224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8236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10241280" cy="1024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49551"/>
            <a:ext cx="2926080" cy="5743448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0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49551"/>
            <a:ext cx="2926080" cy="5743448"/>
          </a:xfrm>
        </p:spPr>
        <p:txBody>
          <a:bodyPr/>
          <a:lstStyle>
            <a:lvl1pPr>
              <a:spcBef>
                <a:spcPts val="1760"/>
              </a:spcBef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023360" y="1749551"/>
            <a:ext cx="2926080" cy="5743448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338560" y="1749551"/>
            <a:ext cx="2926080" cy="5743448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0013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6583680" cy="1024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0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55649"/>
            <a:ext cx="6583680" cy="5737352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20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024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55647"/>
            <a:ext cx="2926080" cy="5737352"/>
          </a:xfrm>
        </p:spPr>
        <p:txBody>
          <a:bodyPr/>
          <a:lstStyle>
            <a:lvl1pPr>
              <a:spcBef>
                <a:spcPts val="1760"/>
              </a:spcBef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023360" y="1755647"/>
            <a:ext cx="2926080" cy="573735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627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53235"/>
            <a:ext cx="6583680" cy="5705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55649"/>
            <a:ext cx="2926080" cy="560231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0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338560" y="1755649"/>
            <a:ext cx="2926080" cy="560231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9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2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92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53235"/>
            <a:ext cx="6583680" cy="5705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99540"/>
            <a:ext cx="6583680" cy="56023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760"/>
              </a:spcBef>
              <a:buFontTx/>
              <a:buNone/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0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1588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6583680" cy="7044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1693414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6583680" cy="7044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9998135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423506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7315202" y="4114800"/>
            <a:ext cx="7315200" cy="41148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292609"/>
            <a:ext cx="6583680" cy="480059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55649"/>
            <a:ext cx="6583680" cy="558197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224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56902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7315202" y="4114800"/>
            <a:ext cx="7315200" cy="41148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1"/>
            <a:ext cx="7315200" cy="33782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7315198" cy="4114802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7282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0972797" y="4114800"/>
            <a:ext cx="3657600" cy="41148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657600" y="4114800"/>
            <a:ext cx="3657600" cy="41148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7315203" y="4114800"/>
            <a:ext cx="3657595" cy="41148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4630398" cy="41148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768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56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4630398" cy="206502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84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4201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4572000"/>
            <a:ext cx="3657600" cy="36576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805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2"/>
            <a:ext cx="3657600" cy="82296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56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657600" y="0"/>
            <a:ext cx="3657600" cy="82296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7315200" y="0"/>
            <a:ext cx="3657600" cy="82296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10972800" y="0"/>
            <a:ext cx="3657600" cy="82296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272" y="7544257"/>
            <a:ext cx="570973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1755649"/>
            <a:ext cx="2926080" cy="560231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615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86381"/>
            <a:ext cx="2926080" cy="5527040"/>
          </a:xfrm>
        </p:spPr>
        <p:txBody>
          <a:bodyPr/>
          <a:lstStyle>
            <a:lvl1pPr>
              <a:defRPr sz="224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23360" y="1066800"/>
            <a:ext cx="10241280" cy="6118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359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86381"/>
            <a:ext cx="2926080" cy="5527040"/>
          </a:xfrm>
        </p:spPr>
        <p:txBody>
          <a:bodyPr/>
          <a:lstStyle>
            <a:lvl1pPr>
              <a:defRPr sz="224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1446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55648"/>
            <a:ext cx="2926080" cy="5603443"/>
          </a:xfrm>
        </p:spPr>
        <p:txBody>
          <a:bodyPr/>
          <a:lstStyle>
            <a:lvl1pPr>
              <a:defRPr sz="256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23360" y="1799539"/>
            <a:ext cx="2926080" cy="5530291"/>
          </a:xfrm>
        </p:spPr>
        <p:txBody>
          <a:bodyPr/>
          <a:lstStyle>
            <a:lvl1pPr>
              <a:defRPr sz="224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98321122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55648"/>
            <a:ext cx="2926080" cy="5603443"/>
          </a:xfrm>
        </p:spPr>
        <p:txBody>
          <a:bodyPr/>
          <a:lstStyle>
            <a:lvl1pPr>
              <a:defRPr sz="256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23360" y="1785621"/>
            <a:ext cx="2926080" cy="5530291"/>
          </a:xfrm>
        </p:spPr>
        <p:txBody>
          <a:bodyPr/>
          <a:lstStyle>
            <a:lvl1pPr>
              <a:defRPr sz="224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20627" y="1682496"/>
            <a:ext cx="6744013" cy="5530291"/>
          </a:xfrm>
        </p:spPr>
        <p:txBody>
          <a:bodyPr/>
          <a:lstStyle>
            <a:lvl1pPr marL="187960" indent="-187960">
              <a:tabLst/>
              <a:defRPr sz="3840"/>
            </a:lvl1pPr>
            <a:lvl2pPr marL="0" indent="0"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057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307239"/>
            <a:ext cx="2926080" cy="705439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023360" y="360680"/>
            <a:ext cx="10241280" cy="735584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623162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5477368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37419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369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1828800"/>
            <a:ext cx="6583680" cy="5735117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6304280" algn="dec"/>
              </a:tabLst>
              <a:defRPr sz="1760"/>
            </a:lvl1pPr>
            <a:lvl2pPr marL="276861" indent="-276861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37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6893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359" y="3538234"/>
            <a:ext cx="4705683" cy="586205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 userDrawn="1"/>
        </p:nvSpPr>
        <p:spPr>
          <a:xfrm>
            <a:off x="4023360" y="3831336"/>
            <a:ext cx="6583680" cy="13045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algn="ctr"/>
            <a:br>
              <a:rPr lang="en-US" sz="2240" dirty="0"/>
            </a:br>
            <a:br>
              <a:rPr lang="en-US" sz="2240" dirty="0"/>
            </a:br>
            <a:r>
              <a:rPr lang="en-US" sz="2240" dirty="0">
                <a:solidFill>
                  <a:schemeClr val="bg2"/>
                </a:solidFill>
              </a:rPr>
              <a:t>Get started today </a:t>
            </a:r>
            <a:r>
              <a:rPr lang="en-US" sz="2240" dirty="0" err="1">
                <a:solidFill>
                  <a:srgbClr val="054ADA"/>
                </a:solidFill>
                <a:hlinkClick r:id="rId3"/>
              </a:rPr>
              <a:t>www.</a:t>
            </a:r>
            <a:r>
              <a:rPr lang="en-US" sz="2240" dirty="0" err="1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ibm.com</a:t>
            </a:r>
            <a:r>
              <a:rPr lang="en-US" sz="2240" dirty="0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/</a:t>
            </a:r>
            <a:r>
              <a:rPr lang="en-US" sz="2240" dirty="0" err="1">
                <a:solidFill>
                  <a:srgbClr val="054ADA"/>
                </a:solidFill>
                <a:ea typeface="IBM Plex Sans Regular" charset="0"/>
                <a:cs typeface="IBM Plex Sans Regular" charset="0"/>
                <a:hlinkClick r:id="rId3"/>
              </a:rPr>
              <a:t>watson</a:t>
            </a:r>
            <a:endParaRPr lang="en-US" sz="2240" dirty="0"/>
          </a:p>
        </p:txBody>
      </p:sp>
    </p:spTree>
    <p:extLst>
      <p:ext uri="{BB962C8B-B14F-4D97-AF65-F5344CB8AC3E}">
        <p14:creationId xmlns:p14="http://schemas.microsoft.com/office/powerpoint/2010/main" val="2621273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272" y="7544257"/>
            <a:ext cx="570973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 0">
    <p:bg>
      <p:bgPr>
        <a:solidFill>
          <a:srgbClr val="562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65760" y="277978"/>
            <a:ext cx="6876288" cy="36576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E0E0E0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68301" y="7667956"/>
            <a:ext cx="203202" cy="2032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6C6C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395718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above) + content (3-columns)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5760" y="1755648"/>
            <a:ext cx="4535424" cy="51871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365761" y="277978"/>
            <a:ext cx="7159643" cy="14630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E0E0E0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68301" y="7667956"/>
            <a:ext cx="203202" cy="2032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6C6C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577040"/>
      </p:ext>
    </p:extLst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04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5496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01168" rIns="228600" bIns="2286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b="0" i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274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109728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201872720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6800" y="1379222"/>
            <a:ext cx="12496800" cy="27889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0" y="4244340"/>
            <a:ext cx="12496800" cy="952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40"/>
            </a:lvl1pPr>
            <a:lvl2pPr marL="0" indent="0" algn="ctr">
              <a:spcBef>
                <a:spcPts val="0"/>
              </a:spcBef>
              <a:buSzTx/>
              <a:buNone/>
              <a:defRPr sz="3240"/>
            </a:lvl2pPr>
            <a:lvl3pPr marL="0" indent="0" algn="ctr">
              <a:spcBef>
                <a:spcPts val="0"/>
              </a:spcBef>
              <a:buSzTx/>
              <a:buNone/>
              <a:defRPr sz="3240"/>
            </a:lvl3pPr>
            <a:lvl4pPr marL="0" indent="0" algn="ctr">
              <a:spcBef>
                <a:spcPts val="0"/>
              </a:spcBef>
              <a:buSzTx/>
              <a:buNone/>
              <a:defRPr sz="3240"/>
            </a:lvl4pPr>
            <a:lvl5pPr marL="0" indent="0" algn="ctr">
              <a:spcBef>
                <a:spcPts val="0"/>
              </a:spcBef>
              <a:buSzTx/>
              <a:buNone/>
              <a:defRPr sz="324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632965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extLst>
      <p:ext uri="{BB962C8B-B14F-4D97-AF65-F5344CB8AC3E}">
        <p14:creationId xmlns:p14="http://schemas.microsoft.com/office/powerpoint/2010/main" val="379202539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08528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12113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7341" y="1816471"/>
            <a:ext cx="10665458" cy="153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4041516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6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2" cy="230561"/>
          </a:xfrm>
          <a:prstGeom prst="rect">
            <a:avLst/>
          </a:prstGeom>
        </p:spPr>
      </p:pic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3964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35" y="543261"/>
            <a:ext cx="11285667" cy="1680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4" y="2463503"/>
            <a:ext cx="10735850" cy="50345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2186769" y="2148843"/>
            <a:ext cx="1188718" cy="365758"/>
          </a:xfrm>
          <a:prstGeom prst="rect">
            <a:avLst/>
          </a:prstGeom>
        </p:spPr>
        <p:txBody>
          <a:bodyPr/>
          <a:lstStyle/>
          <a:p>
            <a:fld id="{91ABD5E4-2C93-0649-9A87-F9972C7F5ADC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741888" y="3870357"/>
            <a:ext cx="4631754" cy="36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51" y="354876"/>
            <a:ext cx="1005838" cy="921224"/>
          </a:xfrm>
          <a:prstGeom prst="rect">
            <a:avLst/>
          </a:prstGeom>
        </p:spPr>
        <p:txBody>
          <a:bodyPr/>
          <a:lstStyle/>
          <a:p>
            <a:fld id="{184F31E8-111A-F24F-9C61-C4BA31E1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8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6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0" y="3502152"/>
            <a:ext cx="2261616" cy="841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6800" y="1379222"/>
            <a:ext cx="12496800" cy="27889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0" y="4244340"/>
            <a:ext cx="12496800" cy="952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40"/>
            </a:lvl1pPr>
            <a:lvl2pPr marL="0" indent="0" algn="ctr">
              <a:spcBef>
                <a:spcPts val="0"/>
              </a:spcBef>
              <a:buSzTx/>
              <a:buNone/>
              <a:defRPr sz="3240"/>
            </a:lvl2pPr>
            <a:lvl3pPr marL="0" indent="0" algn="ctr">
              <a:spcBef>
                <a:spcPts val="0"/>
              </a:spcBef>
              <a:buSzTx/>
              <a:buNone/>
              <a:defRPr sz="3240"/>
            </a:lvl3pPr>
            <a:lvl4pPr marL="0" indent="0" algn="ctr">
              <a:spcBef>
                <a:spcPts val="0"/>
              </a:spcBef>
              <a:buSzTx/>
              <a:buNone/>
              <a:defRPr sz="3240"/>
            </a:lvl4pPr>
            <a:lvl5pPr marL="0" indent="0" algn="ctr">
              <a:spcBef>
                <a:spcPts val="0"/>
              </a:spcBef>
              <a:buSzTx/>
              <a:buNone/>
              <a:defRPr sz="324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76380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47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704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7341" y="1816471"/>
            <a:ext cx="10665458" cy="153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833957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87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16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35" y="543261"/>
            <a:ext cx="11285667" cy="1680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4" y="2463503"/>
            <a:ext cx="10735850" cy="50345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2186769" y="2148843"/>
            <a:ext cx="1188718" cy="365758"/>
          </a:xfrm>
          <a:prstGeom prst="rect">
            <a:avLst/>
          </a:prstGeom>
        </p:spPr>
        <p:txBody>
          <a:bodyPr/>
          <a:lstStyle/>
          <a:p>
            <a:fld id="{91ABD5E4-2C93-0649-9A87-F9972C7F5ADC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741888" y="3870357"/>
            <a:ext cx="4631754" cy="36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51" y="354876"/>
            <a:ext cx="1005838" cy="921224"/>
          </a:xfrm>
          <a:prstGeom prst="rect">
            <a:avLst/>
          </a:prstGeom>
        </p:spPr>
        <p:txBody>
          <a:bodyPr/>
          <a:lstStyle/>
          <a:p>
            <a:fld id="{184F31E8-111A-F24F-9C61-C4BA31E1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8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extLst>
      <p:ext uri="{BB962C8B-B14F-4D97-AF65-F5344CB8AC3E}">
        <p14:creationId xmlns:p14="http://schemas.microsoft.com/office/powerpoint/2010/main" val="1511090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0"/>
            <a:ext cx="6583680" cy="1606091"/>
          </a:xfrm>
        </p:spPr>
        <p:txBody>
          <a:bodyPr/>
          <a:lstStyle>
            <a:lvl1pPr>
              <a:defRPr sz="256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8716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0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586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22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j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j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j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j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j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j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j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j-lt"/>
              <a:ea typeface="IBM Plex Sans" charset="0"/>
              <a:cs typeface="IBM Plex Sans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16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62940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8" y="7541839"/>
            <a:ext cx="570972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8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127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tx1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0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  <a:latin typeface="+mn-lt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1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3383280"/>
          </a:xfrm>
        </p:spPr>
        <p:txBody>
          <a:bodyPr>
            <a:noAutofit/>
          </a:bodyPr>
          <a:lstStyle>
            <a:lvl1pPr>
              <a:defRPr sz="5400" b="1">
                <a:latin typeface="+mj-lt"/>
                <a:ea typeface="IBM Plex Sans" panose="020B0503050000000000" pitchFamily="34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147" y="7541839"/>
            <a:ext cx="570973" cy="2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24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10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685800"/>
            <a:ext cx="13716000" cy="1143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3862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35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+mn-lt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8476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0"/>
            <a:ext cx="6583680" cy="1606091"/>
          </a:xfrm>
        </p:spPr>
        <p:txBody>
          <a:bodyPr/>
          <a:lstStyle>
            <a:lvl1pPr>
              <a:defRPr sz="256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8716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0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53441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04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6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6800" y="1379222"/>
            <a:ext cx="12496800" cy="27889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0" y="4244340"/>
            <a:ext cx="12496800" cy="952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40"/>
            </a:lvl1pPr>
            <a:lvl2pPr marL="0" indent="0" algn="ctr">
              <a:spcBef>
                <a:spcPts val="0"/>
              </a:spcBef>
              <a:buSzTx/>
              <a:buNone/>
              <a:defRPr sz="3240"/>
            </a:lvl2pPr>
            <a:lvl3pPr marL="0" indent="0" algn="ctr">
              <a:spcBef>
                <a:spcPts val="0"/>
              </a:spcBef>
              <a:buSzTx/>
              <a:buNone/>
              <a:defRPr sz="3240"/>
            </a:lvl3pPr>
            <a:lvl4pPr marL="0" indent="0" algn="ctr">
              <a:spcBef>
                <a:spcPts val="0"/>
              </a:spcBef>
              <a:buSzTx/>
              <a:buNone/>
              <a:defRPr sz="3240"/>
            </a:lvl4pPr>
            <a:lvl5pPr marL="0" indent="0" algn="ctr">
              <a:spcBef>
                <a:spcPts val="0"/>
              </a:spcBef>
              <a:buSzTx/>
              <a:buNone/>
              <a:defRPr sz="324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25102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8944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01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04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7341" y="1816471"/>
            <a:ext cx="10665458" cy="153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807321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14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181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35" y="543261"/>
            <a:ext cx="11285667" cy="1680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4" y="2463503"/>
            <a:ext cx="10735850" cy="50345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2186769" y="2148843"/>
            <a:ext cx="1188718" cy="365758"/>
          </a:xfrm>
          <a:prstGeom prst="rect">
            <a:avLst/>
          </a:prstGeom>
        </p:spPr>
        <p:txBody>
          <a:bodyPr/>
          <a:lstStyle/>
          <a:p>
            <a:fld id="{91ABD5E4-2C93-0649-9A87-F9972C7F5ADC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741888" y="3870357"/>
            <a:ext cx="4631754" cy="36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51" y="354876"/>
            <a:ext cx="1005838" cy="921224"/>
          </a:xfrm>
          <a:prstGeom prst="rect">
            <a:avLst/>
          </a:prstGeom>
        </p:spPr>
        <p:txBody>
          <a:bodyPr/>
          <a:lstStyle/>
          <a:p>
            <a:fld id="{184F31E8-111A-F24F-9C61-C4BA31E1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76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01168" rIns="228600" bIns="2286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b="0" i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274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109728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3281396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+mn-lt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mall typ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4114800" y="4104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8342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2955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31664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86487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2" cy="23056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4114800" y="4104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+mj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+mj-lt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+mj-lt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+mj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0"/>
            <a:ext cx="3657600" cy="82296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5"/>
            <a:ext cx="566116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5"/>
            <a:ext cx="566116" cy="2286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04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2494" y="7625253"/>
            <a:ext cx="570973" cy="231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8560" y="1831411"/>
            <a:ext cx="2926080" cy="559685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41" y="53122"/>
            <a:ext cx="2131024" cy="8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57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0"/>
            <a:ext cx="6583680" cy="1606091"/>
          </a:xfrm>
        </p:spPr>
        <p:txBody>
          <a:bodyPr/>
          <a:lstStyle>
            <a:lvl1pPr>
              <a:defRPr sz="256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8716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0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019071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92.168.4.3\общая\Миша\дизайн\Таня\2019\19 июня\шаблон\Шаблон-4-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122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6082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192.168.4.3\общая\Миша\дизайн\Таня\2019\19 июня\шаблон\Шаблон-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47735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560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471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0147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58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o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8" y="0"/>
            <a:ext cx="5483520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20" indent="0">
              <a:buNone/>
              <a:defRPr/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1" y="274321"/>
            <a:ext cx="4735835" cy="331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876502" y="3540856"/>
            <a:ext cx="4735835" cy="103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20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16" indent="-585216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Eliot Sans Text" charset="0"/>
                <a:ea typeface="IBM Eliot Sans Text" charset="0"/>
                <a:cs typeface="IBM Eliot Sans Text" charset="0"/>
              </a:defRPr>
            </a:lvl2pPr>
            <a:lvl3pPr marL="1463040" indent="0">
              <a:buNone/>
              <a:defRPr/>
            </a:lvl3pPr>
            <a:lvl4pPr marL="2194560" indent="0">
              <a:buNone/>
              <a:defRPr/>
            </a:lvl4pPr>
            <a:lvl5pPr marL="2926080" indent="0">
              <a:buNone/>
              <a:defRPr/>
            </a:lvl5pPr>
          </a:lstStyle>
          <a:p>
            <a:pPr lvl="0"/>
            <a:r>
              <a:rPr lang="en-US"/>
              <a:t>Image or Chart</a:t>
            </a:r>
          </a:p>
          <a:p>
            <a:pPr lvl="0"/>
            <a:endParaRPr lang="en-US" dirty="0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071364" y="7787959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de-DE" sz="960" b="0" i="0" dirty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b="0" i="0" dirty="0">
              <a:solidFill>
                <a:schemeClr val="accent4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254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664569" y="0"/>
            <a:ext cx="10965834" cy="822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02"/>
            <a:endParaRPr lang="en-US" sz="288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274321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1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Page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2" y="558798"/>
            <a:ext cx="3032760" cy="2675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731502" indent="0">
              <a:buNone/>
              <a:defRPr/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3996" y="7080389"/>
            <a:ext cx="1698341" cy="1131146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86673" y="274323"/>
            <a:ext cx="9807707" cy="1518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960"/>
              </a:spcBef>
              <a:buFont typeface=".AppleSystemUIFont" charset="-120"/>
              <a:buNone/>
              <a:tabLst>
                <a:tab pos="731502" algn="l"/>
              </a:tabLst>
              <a:defRPr sz="2880" b="0" i="0" baseline="0">
                <a:solidFill>
                  <a:schemeClr val="accent4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85202" indent="-585202" hangingPunct="0">
              <a:lnSpc>
                <a:spcPct val="100000"/>
              </a:lnSpc>
              <a:spcBef>
                <a:spcPts val="1280"/>
              </a:spcBef>
              <a:buFont typeface=".AppleSystemUIFont" charset="-120"/>
              <a:buChar char="—"/>
              <a:defRPr sz="2880" b="0" i="0" baseline="0">
                <a:latin typeface="IBM Plex Sans" charset="0"/>
                <a:ea typeface="IBM Plex Sans" charset="0"/>
                <a:cs typeface="IBM Plex Sans" charset="0"/>
              </a:defRPr>
            </a:lvl2pPr>
            <a:lvl3pPr marL="1463005" indent="0">
              <a:buNone/>
              <a:defRPr/>
            </a:lvl3pPr>
            <a:lvl4pPr marL="2194506" indent="0">
              <a:buNone/>
              <a:defRPr/>
            </a:lvl4pPr>
            <a:lvl5pPr marL="2926006" indent="0">
              <a:buNone/>
              <a:defRPr/>
            </a:lvl5pPr>
          </a:lstStyle>
          <a:p>
            <a:pPr lvl="0"/>
            <a:r>
              <a:rPr lang="en-US" dirty="0"/>
              <a:t>Body copy is IBM </a:t>
            </a:r>
            <a:r>
              <a:rPr lang="en-US" dirty="0" err="1"/>
              <a:t>Plex</a:t>
            </a:r>
            <a:r>
              <a:rPr lang="en-US" dirty="0"/>
              <a:t> Sans, 18pt., single line spacing.</a:t>
            </a:r>
          </a:p>
          <a:p>
            <a:pPr lvl="1"/>
            <a:r>
              <a:rPr lang="en-US" dirty="0"/>
              <a:t>This is the bullet formatting. Always use and m-dash (instead of a traditional bullet), 8pt spacing before </a:t>
            </a:r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4071366" y="7787961"/>
            <a:ext cx="7497886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731502"/>
            <a:r>
              <a:rPr lang="de-DE" sz="960" dirty="0">
                <a:solidFill>
                  <a:srgbClr val="323232"/>
                </a:solidFill>
                <a:latin typeface="IBM Plex Sans" charset="0"/>
                <a:ea typeface="IBM Plex Sans" charset="0"/>
                <a:cs typeface="IBM Plex Sans" charset="0"/>
                <a:sym typeface="Helvetica Neue" charset="0"/>
              </a:rPr>
              <a:t>IBM Client Center</a:t>
            </a:r>
            <a:endParaRPr lang="en-US" sz="960" dirty="0">
              <a:solidFill>
                <a:srgbClr val="323232"/>
              </a:solidFill>
              <a:latin typeface="IBM Plex Sans" charset="0"/>
              <a:ea typeface="IBM Plex Sans" charset="0"/>
              <a:cs typeface="IBM Plex Sans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26" Type="http://schemas.openxmlformats.org/officeDocument/2006/relationships/slideLayout" Target="../slideLayouts/slideLayout147.xml"/><Relationship Id="rId39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42.xml"/><Relationship Id="rId34" Type="http://schemas.openxmlformats.org/officeDocument/2006/relationships/slideLayout" Target="../slideLayouts/slideLayout155.xml"/><Relationship Id="rId42" Type="http://schemas.openxmlformats.org/officeDocument/2006/relationships/slideLayout" Target="../slideLayouts/slideLayout163.xml"/><Relationship Id="rId47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9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45.xml"/><Relationship Id="rId32" Type="http://schemas.openxmlformats.org/officeDocument/2006/relationships/slideLayout" Target="../slideLayouts/slideLayout153.xml"/><Relationship Id="rId37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61.xml"/><Relationship Id="rId45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44.xml"/><Relationship Id="rId28" Type="http://schemas.openxmlformats.org/officeDocument/2006/relationships/slideLayout" Target="../slideLayouts/slideLayout149.xml"/><Relationship Id="rId36" Type="http://schemas.openxmlformats.org/officeDocument/2006/relationships/slideLayout" Target="../slideLayouts/slideLayout157.xml"/><Relationship Id="rId49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31" Type="http://schemas.openxmlformats.org/officeDocument/2006/relationships/slideLayout" Target="../slideLayouts/slideLayout152.xml"/><Relationship Id="rId44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51.xml"/><Relationship Id="rId35" Type="http://schemas.openxmlformats.org/officeDocument/2006/relationships/slideLayout" Target="../slideLayouts/slideLayout156.xml"/><Relationship Id="rId43" Type="http://schemas.openxmlformats.org/officeDocument/2006/relationships/slideLayout" Target="../slideLayouts/slideLayout164.xml"/><Relationship Id="rId48" Type="http://schemas.openxmlformats.org/officeDocument/2006/relationships/slideLayout" Target="../slideLayouts/slideLayout169.xml"/><Relationship Id="rId8" Type="http://schemas.openxmlformats.org/officeDocument/2006/relationships/slideLayout" Target="../slideLayouts/slideLayout129.xml"/><Relationship Id="rId51" Type="http://schemas.openxmlformats.org/officeDocument/2006/relationships/theme" Target="../theme/theme5.xml"/><Relationship Id="rId3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46.xml"/><Relationship Id="rId33" Type="http://schemas.openxmlformats.org/officeDocument/2006/relationships/slideLayout" Target="../slideLayouts/slideLayout154.xml"/><Relationship Id="rId38" Type="http://schemas.openxmlformats.org/officeDocument/2006/relationships/slideLayout" Target="../slideLayouts/slideLayout159.xml"/><Relationship Id="rId46" Type="http://schemas.openxmlformats.org/officeDocument/2006/relationships/slideLayout" Target="../slideLayouts/slideLayout167.xml"/><Relationship Id="rId20" Type="http://schemas.openxmlformats.org/officeDocument/2006/relationships/slideLayout" Target="../slideLayouts/slideLayout141.xml"/><Relationship Id="rId41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766" r:id="rId3"/>
    <p:sldLayoutId id="2147483754" r:id="rId4"/>
    <p:sldLayoutId id="2147483681" r:id="rId5"/>
    <p:sldLayoutId id="2147483684" r:id="rId6"/>
    <p:sldLayoutId id="2147483767" r:id="rId7"/>
    <p:sldLayoutId id="2147483731" r:id="rId8"/>
    <p:sldLayoutId id="2147483757" r:id="rId9"/>
    <p:sldLayoutId id="2147483768" r:id="rId10"/>
    <p:sldLayoutId id="2147483758" r:id="rId11"/>
    <p:sldLayoutId id="2147483669" r:id="rId12"/>
    <p:sldLayoutId id="2147483769" r:id="rId13"/>
    <p:sldLayoutId id="2147483773" r:id="rId14"/>
    <p:sldLayoutId id="2147483771" r:id="rId15"/>
    <p:sldLayoutId id="2147483772" r:id="rId16"/>
    <p:sldLayoutId id="2147483774" r:id="rId17"/>
    <p:sldLayoutId id="2147483730" r:id="rId18"/>
    <p:sldLayoutId id="2147483770" r:id="rId19"/>
    <p:sldLayoutId id="2147483752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4" r:id="rId27"/>
    <p:sldLayoutId id="2147483904" r:id="rId28"/>
    <p:sldLayoutId id="2147483905" r:id="rId29"/>
    <p:sldLayoutId id="2147483902" r:id="rId30"/>
    <p:sldLayoutId id="2147483903" r:id="rId3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14400" y="7899655"/>
            <a:ext cx="2621910" cy="220571"/>
            <a:chOff x="914400" y="7899655"/>
            <a:chExt cx="2621910" cy="220571"/>
          </a:xfrm>
        </p:grpSpPr>
        <p:sp>
          <p:nvSpPr>
            <p:cNvPr id="9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0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28016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45" r:id="rId2"/>
    <p:sldLayoutId id="2147483733" r:id="rId3"/>
    <p:sldLayoutId id="2147483746" r:id="rId4"/>
    <p:sldLayoutId id="2147483776" r:id="rId5"/>
    <p:sldLayoutId id="2147483777" r:id="rId6"/>
    <p:sldLayoutId id="2147483781" r:id="rId7"/>
    <p:sldLayoutId id="2147483701" r:id="rId8"/>
    <p:sldLayoutId id="2147483751" r:id="rId9"/>
    <p:sldLayoutId id="2147483779" r:id="rId10"/>
    <p:sldLayoutId id="2147483702" r:id="rId11"/>
    <p:sldLayoutId id="2147483744" r:id="rId12"/>
    <p:sldLayoutId id="2147483759" r:id="rId13"/>
    <p:sldLayoutId id="2147483760" r:id="rId14"/>
    <p:sldLayoutId id="2147483687" r:id="rId15"/>
    <p:sldLayoutId id="2147483685" r:id="rId16"/>
    <p:sldLayoutId id="2147483783" r:id="rId17"/>
    <p:sldLayoutId id="2147483784" r:id="rId18"/>
    <p:sldLayoutId id="2147483785" r:id="rId19"/>
    <p:sldLayoutId id="2147483792" r:id="rId20"/>
    <p:sldLayoutId id="2147483798" r:id="rId21"/>
    <p:sldLayoutId id="2147483793" r:id="rId22"/>
    <p:sldLayoutId id="2147483794" r:id="rId23"/>
    <p:sldLayoutId id="2147483861" r:id="rId24"/>
    <p:sldLayoutId id="2147483876" r:id="rId25"/>
    <p:sldLayoutId id="2147483877" r:id="rId26"/>
    <p:sldLayoutId id="2147483878" r:id="rId27"/>
    <p:sldLayoutId id="2147483879" r:id="rId28"/>
    <p:sldLayoutId id="2147483880" r:id="rId29"/>
    <p:sldLayoutId id="2147483881" r:id="rId30"/>
    <p:sldLayoutId id="2147483882" r:id="rId31"/>
    <p:sldLayoutId id="2147483883" r:id="rId32"/>
    <p:sldLayoutId id="2147484001" r:id="rId3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bg2"/>
          </a:solidFill>
          <a:latin typeface="+mn-lt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sz="2000" b="0" i="0" kern="1200">
          <a:solidFill>
            <a:schemeClr val="bg2"/>
          </a:solidFill>
          <a:latin typeface="+mn-lt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+mn-lt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+mn-lt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+mn-lt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63" r:id="rId3"/>
    <p:sldLayoutId id="2147483764" r:id="rId4"/>
    <p:sldLayoutId id="2147483737" r:id="rId5"/>
    <p:sldLayoutId id="2147483761" r:id="rId6"/>
    <p:sldLayoutId id="2147483762" r:id="rId7"/>
    <p:sldLayoutId id="2147483791" r:id="rId8"/>
    <p:sldLayoutId id="2147483796" r:id="rId9"/>
    <p:sldLayoutId id="2147483795" r:id="rId10"/>
    <p:sldLayoutId id="2147483749" r:id="rId11"/>
    <p:sldLayoutId id="2147483747" r:id="rId12"/>
    <p:sldLayoutId id="2147483748" r:id="rId13"/>
    <p:sldLayoutId id="2147483797" r:id="rId14"/>
    <p:sldLayoutId id="2147483782" r:id="rId15"/>
    <p:sldLayoutId id="2147483739" r:id="rId16"/>
    <p:sldLayoutId id="2147483765" r:id="rId17"/>
    <p:sldLayoutId id="2147483775" r:id="rId18"/>
    <p:sldLayoutId id="2147483780" r:id="rId19"/>
    <p:sldLayoutId id="2147483743" r:id="rId20"/>
    <p:sldLayoutId id="2147483750" r:id="rId21"/>
    <p:sldLayoutId id="2147483753" r:id="rId22"/>
    <p:sldLayoutId id="2147483713" r:id="rId23"/>
    <p:sldLayoutId id="2147483714" r:id="rId24"/>
    <p:sldLayoutId id="2147483875" r:id="rId25"/>
    <p:sldLayoutId id="2147483907" r:id="rId26"/>
    <p:sldLayoutId id="2147483849" r:id="rId27"/>
    <p:sldLayoutId id="2147483850" r:id="rId28"/>
    <p:sldLayoutId id="2147483854" r:id="rId29"/>
    <p:sldLayoutId id="2147483936" r:id="rId30"/>
    <p:sldLayoutId id="2147483937" r:id="rId31"/>
    <p:sldLayoutId id="2147483957" r:id="rId32"/>
    <p:sldLayoutId id="2147483958" r:id="rId33"/>
    <p:sldLayoutId id="2147483999" r:id="rId34"/>
    <p:sldLayoutId id="2147484000" r:id="rId35"/>
    <p:sldLayoutId id="2147484042" r:id="rId36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+mj-lt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20 December 2021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+mj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+mj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+mj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4" r:id="rId2"/>
    <p:sldLayoutId id="2147483725" r:id="rId3"/>
    <p:sldLayoutId id="2147483729" r:id="rId4"/>
    <p:sldLayoutId id="2147483790" r:id="rId5"/>
    <p:sldLayoutId id="2147483728" r:id="rId6"/>
    <p:sldLayoutId id="2147483786" r:id="rId7"/>
    <p:sldLayoutId id="2147483721" r:id="rId8"/>
    <p:sldLayoutId id="2147483787" r:id="rId9"/>
    <p:sldLayoutId id="2147483788" r:id="rId10"/>
    <p:sldLayoutId id="2147483789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915" r:id="rId19"/>
    <p:sldLayoutId id="2147483916" r:id="rId20"/>
    <p:sldLayoutId id="2147483917" r:id="rId2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IBM Plex Sans" charset="0"/>
          <a:cs typeface="IBM Plex Sans" charset="0"/>
        </a:defRPr>
      </a:lvl1pPr>
    </p:titleStyle>
    <p:bodyStyle>
      <a:lvl1pPr marL="4572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71857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307239"/>
            <a:ext cx="6583680" cy="7200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72800" y="7722368"/>
            <a:ext cx="3291840" cy="2194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6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65760" y="7722368"/>
            <a:ext cx="10241280" cy="2194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60" baseline="0">
                <a:solidFill>
                  <a:schemeClr val="bg2">
                    <a:alpha val="2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550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821" r:id="rId22"/>
    <p:sldLayoutId id="2147483822" r:id="rId23"/>
    <p:sldLayoutId id="2147483823" r:id="rId24"/>
    <p:sldLayoutId id="2147483824" r:id="rId25"/>
    <p:sldLayoutId id="2147483825" r:id="rId26"/>
    <p:sldLayoutId id="2147483826" r:id="rId27"/>
    <p:sldLayoutId id="2147483827" r:id="rId28"/>
    <p:sldLayoutId id="2147483828" r:id="rId29"/>
    <p:sldLayoutId id="2147483829" r:id="rId30"/>
    <p:sldLayoutId id="2147483830" r:id="rId31"/>
    <p:sldLayoutId id="2147483831" r:id="rId32"/>
    <p:sldLayoutId id="2147483832" r:id="rId33"/>
    <p:sldLayoutId id="2147483833" r:id="rId34"/>
    <p:sldLayoutId id="2147483834" r:id="rId35"/>
    <p:sldLayoutId id="2147483835" r:id="rId36"/>
    <p:sldLayoutId id="2147483836" r:id="rId37"/>
    <p:sldLayoutId id="2147483837" r:id="rId38"/>
    <p:sldLayoutId id="2147483838" r:id="rId39"/>
    <p:sldLayoutId id="2147483839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</p:sldLayoutIdLst>
  <p:hf hd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84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731520" rtl="0" eaLnBrk="1" latinLnBrk="0" hangingPunct="1">
        <a:lnSpc>
          <a:spcPct val="100000"/>
        </a:lnSpc>
        <a:spcBef>
          <a:spcPts val="1760"/>
        </a:spcBef>
        <a:buFont typeface="Arial"/>
        <a:buNone/>
        <a:defRPr sz="224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76861" indent="-276861" algn="l" defTabSz="731520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–"/>
        <a:defRPr sz="224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635000" indent="-276861" algn="l" defTabSz="731520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•"/>
        <a:defRPr sz="224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1000760" indent="-269240" algn="l" defTabSz="731520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–"/>
        <a:defRPr sz="224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285240" indent="-276861" algn="l" defTabSz="731520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»"/>
        <a:defRPr sz="224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.xml"/><Relationship Id="rId7" Type="http://schemas.openxmlformats.org/officeDocument/2006/relationships/image" Target="../media/image2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90.xm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8.xml"/><Relationship Id="rId7" Type="http://schemas.openxmlformats.org/officeDocument/2006/relationships/image" Target="../media/image2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90.xml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0.xml"/><Relationship Id="rId7" Type="http://schemas.openxmlformats.org/officeDocument/2006/relationships/image" Target="../media/image21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90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BDCE54-8E5B-7F44-AD2B-D3F38AA8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1640" y="1691640"/>
            <a:ext cx="9784080" cy="5893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A06E2-1A43-544A-BC60-E40145D7EE17}"/>
              </a:ext>
            </a:extLst>
          </p:cNvPr>
          <p:cNvSpPr txBox="1"/>
          <p:nvPr/>
        </p:nvSpPr>
        <p:spPr>
          <a:xfrm>
            <a:off x="7675880" y="4665726"/>
            <a:ext cx="1193800" cy="320029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300" dirty="0">
                <a:ea typeface="IBM Plex Sans" charset="0"/>
                <a:cs typeface="IBM Plex Sans" charset="0"/>
              </a:rPr>
              <a:t>Webhook 1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8545D-BD6D-2C45-852D-8BE2AAECBEBF}"/>
              </a:ext>
            </a:extLst>
          </p:cNvPr>
          <p:cNvSpPr txBox="1"/>
          <p:nvPr/>
        </p:nvSpPr>
        <p:spPr>
          <a:xfrm>
            <a:off x="7675880" y="5031486"/>
            <a:ext cx="1193800" cy="320029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300" dirty="0">
                <a:ea typeface="IBM Plex Sans" charset="0"/>
                <a:cs typeface="IBM Plex Sans" charset="0"/>
              </a:rPr>
              <a:t>Webhook 2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7EC14-8033-E941-9D57-48BA5179D8F2}"/>
              </a:ext>
            </a:extLst>
          </p:cNvPr>
          <p:cNvSpPr txBox="1"/>
          <p:nvPr/>
        </p:nvSpPr>
        <p:spPr>
          <a:xfrm>
            <a:off x="7675880" y="5397246"/>
            <a:ext cx="1193800" cy="320029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300" dirty="0">
                <a:ea typeface="IBM Plex Sans" charset="0"/>
                <a:cs typeface="IBM Plex Sans" charset="0"/>
              </a:rPr>
              <a:t>Webhook 3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F8EF-DFE0-FE4F-82F7-73FC31779410}"/>
              </a:ext>
            </a:extLst>
          </p:cNvPr>
          <p:cNvSpPr txBox="1"/>
          <p:nvPr/>
        </p:nvSpPr>
        <p:spPr>
          <a:xfrm>
            <a:off x="9067800" y="4665726"/>
            <a:ext cx="1031239" cy="27431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300" dirty="0">
                <a:ea typeface="IBM Plex Sans" charset="0"/>
                <a:cs typeface="IBM Plex Sans" charset="0"/>
              </a:rPr>
              <a:t>Action 1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09EC7-EC8C-1345-9363-88FFB5FE34A9}"/>
              </a:ext>
            </a:extLst>
          </p:cNvPr>
          <p:cNvSpPr txBox="1"/>
          <p:nvPr/>
        </p:nvSpPr>
        <p:spPr>
          <a:xfrm>
            <a:off x="9072880" y="5077206"/>
            <a:ext cx="1031239" cy="27431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300" dirty="0">
                <a:ea typeface="IBM Plex Sans" charset="0"/>
                <a:cs typeface="IBM Plex Sans" charset="0"/>
              </a:rPr>
              <a:t>Action 2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39953-75F3-EC43-BE01-39F5BA5330F0}"/>
              </a:ext>
            </a:extLst>
          </p:cNvPr>
          <p:cNvSpPr txBox="1"/>
          <p:nvPr/>
        </p:nvSpPr>
        <p:spPr>
          <a:xfrm>
            <a:off x="9077960" y="5442966"/>
            <a:ext cx="1031239" cy="27431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300" dirty="0">
                <a:ea typeface="IBM Plex Sans" charset="0"/>
                <a:cs typeface="IBM Plex Sans" charset="0"/>
              </a:rPr>
              <a:t>Action 3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C5E10-ECC8-5E4B-9844-6944ABD6FB03}"/>
              </a:ext>
            </a:extLst>
          </p:cNvPr>
          <p:cNvSpPr txBox="1"/>
          <p:nvPr/>
        </p:nvSpPr>
        <p:spPr>
          <a:xfrm>
            <a:off x="10566400" y="3568446"/>
            <a:ext cx="1463040" cy="40893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Курс </a:t>
            </a:r>
            <a:r>
              <a:rPr lang="ru-RU" sz="1300" dirty="0">
                <a:ea typeface="IBM Plex Sans" charset="0"/>
                <a:cs typeface="IBM Plex Sans" charset="0"/>
              </a:rPr>
              <a:t>валют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DD6FE-C6F2-8C4F-9DE6-65288E2C8C86}"/>
              </a:ext>
            </a:extLst>
          </p:cNvPr>
          <p:cNvSpPr txBox="1"/>
          <p:nvPr/>
        </p:nvSpPr>
        <p:spPr>
          <a:xfrm>
            <a:off x="10566400" y="4749546"/>
            <a:ext cx="1463040" cy="60198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Список </a:t>
            </a:r>
            <a:b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банкоматов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B8D8-75B2-D246-98E1-62243FA43234}"/>
              </a:ext>
            </a:extLst>
          </p:cNvPr>
          <p:cNvSpPr txBox="1"/>
          <p:nvPr/>
        </p:nvSpPr>
        <p:spPr>
          <a:xfrm>
            <a:off x="10566400" y="5557266"/>
            <a:ext cx="1463040" cy="60198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Ближайший </a:t>
            </a:r>
            <a:b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банкомат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DA908-50FA-4A43-8AB2-7EACC38AEEE6}"/>
              </a:ext>
            </a:extLst>
          </p:cNvPr>
          <p:cNvSpPr txBox="1"/>
          <p:nvPr/>
        </p:nvSpPr>
        <p:spPr>
          <a:xfrm>
            <a:off x="12730480" y="4203700"/>
            <a:ext cx="1732280" cy="55118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Вызов внутренней </a:t>
            </a:r>
            <a:b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модели (</a:t>
            </a:r>
            <a:r>
              <a:rPr lang="en-US" sz="13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RestAPI</a:t>
            </a:r>
            <a: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E4294A-2FFF-CA4F-A0C2-BDFB17A5A51F}"/>
              </a:ext>
            </a:extLst>
          </p:cNvPr>
          <p:cNvSpPr txBox="1"/>
          <p:nvPr/>
        </p:nvSpPr>
        <p:spPr>
          <a:xfrm>
            <a:off x="10581640" y="4127246"/>
            <a:ext cx="1463040" cy="4165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Скоринг</a:t>
            </a:r>
            <a: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клиента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CC851-CC3F-5B4A-A3D6-F975C82C6F79}"/>
              </a:ext>
            </a:extLst>
          </p:cNvPr>
          <p:cNvSpPr txBox="1"/>
          <p:nvPr/>
        </p:nvSpPr>
        <p:spPr>
          <a:xfrm>
            <a:off x="12730480" y="3474720"/>
            <a:ext cx="1732280" cy="55118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Вызов внешней </a:t>
            </a:r>
            <a:b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библиотеки </a:t>
            </a:r>
            <a: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python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AE5DA-9745-EA46-B6C0-060BF249187C}"/>
              </a:ext>
            </a:extLst>
          </p:cNvPr>
          <p:cNvSpPr txBox="1"/>
          <p:nvPr/>
        </p:nvSpPr>
        <p:spPr>
          <a:xfrm>
            <a:off x="12715240" y="5253737"/>
            <a:ext cx="1732280" cy="55118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Вызов </a:t>
            </a:r>
            <a:r>
              <a:rPr lang="ru-RU" sz="1300" dirty="0">
                <a:ea typeface="IBM Plex Sans" charset="0"/>
                <a:cs typeface="IBM Plex Sans" charset="0"/>
              </a:rPr>
              <a:t>внешнего</a:t>
            </a:r>
            <a:br>
              <a:rPr lang="en-US" sz="1300" dirty="0">
                <a:ea typeface="IBM Plex Sans" charset="0"/>
                <a:cs typeface="IBM Plex Sans" charset="0"/>
              </a:rPr>
            </a:b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API (</a:t>
            </a: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банк)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1D384-1C86-7240-B2CA-F704875B945A}"/>
              </a:ext>
            </a:extLst>
          </p:cNvPr>
          <p:cNvSpPr txBox="1"/>
          <p:nvPr/>
        </p:nvSpPr>
        <p:spPr>
          <a:xfrm>
            <a:off x="12710160" y="6034786"/>
            <a:ext cx="1732280" cy="688342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Вызов в</a:t>
            </a:r>
            <a:r>
              <a:rPr lang="ru-RU" sz="1300" dirty="0">
                <a:ea typeface="IBM Plex Sans" charset="0"/>
                <a:cs typeface="IBM Plex Sans" charset="0"/>
              </a:rPr>
              <a:t>нешнего </a:t>
            </a:r>
            <a:br>
              <a:rPr lang="en-US" sz="1300" dirty="0">
                <a:ea typeface="IBM Plex Sans" charset="0"/>
                <a:cs typeface="IBM Plex Sans" charset="0"/>
              </a:rPr>
            </a:br>
            <a:r>
              <a:rPr lang="ru-RU" sz="1300" dirty="0">
                <a:ea typeface="IBM Plex Sans" charset="0"/>
                <a:cs typeface="IBM Plex Sans" charset="0"/>
              </a:rPr>
              <a:t>сервиса</a:t>
            </a:r>
            <a:r>
              <a:rPr lang="en-US" sz="1300" dirty="0">
                <a:ea typeface="IBM Plex Sans" charset="0"/>
                <a:cs typeface="IBM Plex Sans" charset="0"/>
              </a:rPr>
              <a:t> </a:t>
            </a:r>
            <a:br>
              <a:rPr lang="ru-RU" sz="1300" dirty="0">
                <a:ea typeface="IBM Plex Sans" charset="0"/>
                <a:cs typeface="IBM Plex Sans" charset="0"/>
              </a:rPr>
            </a:br>
            <a:r>
              <a:rPr lang="ru-RU" sz="1300" dirty="0">
                <a:ea typeface="IBM Plex Sans" charset="0"/>
                <a:cs typeface="IBM Plex Sans" charset="0"/>
              </a:rPr>
              <a:t>(</a:t>
            </a:r>
            <a:r>
              <a:rPr lang="ru-RU" sz="13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геолокация</a:t>
            </a:r>
            <a:r>
              <a:rPr lang="ru-RU" sz="1300" dirty="0">
                <a:ea typeface="IBM Plex Sans" charset="0"/>
                <a:cs typeface="IBM Plex Sans" charset="0"/>
              </a:rPr>
              <a:t>)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F1203-EB13-C64D-A227-1BECC2CE2262}"/>
              </a:ext>
            </a:extLst>
          </p:cNvPr>
          <p:cNvSpPr txBox="1"/>
          <p:nvPr/>
        </p:nvSpPr>
        <p:spPr>
          <a:xfrm>
            <a:off x="-2606040" y="-4798314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en-US" sz="2000" dirty="0" err="1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8135ED-711B-A640-840F-74772DAE24D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149840" y="3772915"/>
            <a:ext cx="416560" cy="8928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2A009C-0DBC-1D4F-9B1F-433DAAABF957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10099039" y="4335526"/>
            <a:ext cx="482601" cy="4673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926DDE-2C6D-F042-A516-B2710044564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0099039" y="4802881"/>
            <a:ext cx="467361" cy="2476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B9618F-8F44-9948-923B-D498D8D0F224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0099039" y="4802881"/>
            <a:ext cx="467361" cy="10553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7A1DA-FA32-D645-A2E5-6806560B8DE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2029440" y="3750310"/>
            <a:ext cx="701040" cy="226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8EEA92-282B-2B40-AE79-63C76C67EA9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2044680" y="4335526"/>
            <a:ext cx="685800" cy="1437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BC73F8-DF03-534F-B65E-7962A28A59F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2029440" y="5050536"/>
            <a:ext cx="650241" cy="3467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FBE21A-2A7E-8A49-9986-5E27B8DE617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2029440" y="5698236"/>
            <a:ext cx="650241" cy="1600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93EB70-A7D0-134D-8562-EEDD41B1375A}"/>
              </a:ext>
            </a:extLst>
          </p:cNvPr>
          <p:cNvCxnSpPr>
            <a:cxnSpLocks/>
          </p:cNvCxnSpPr>
          <p:nvPr/>
        </p:nvCxnSpPr>
        <p:spPr>
          <a:xfrm>
            <a:off x="12044680" y="6008118"/>
            <a:ext cx="650241" cy="3022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E930CC-C327-234E-B3A6-009D1EE417BE}"/>
              </a:ext>
            </a:extLst>
          </p:cNvPr>
          <p:cNvCxnSpPr>
            <a:cxnSpLocks/>
          </p:cNvCxnSpPr>
          <p:nvPr/>
        </p:nvCxnSpPr>
        <p:spPr>
          <a:xfrm>
            <a:off x="8803641" y="4837377"/>
            <a:ext cx="2641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5950E2-D9F4-EB46-B048-C0E9759EF09F}"/>
              </a:ext>
            </a:extLst>
          </p:cNvPr>
          <p:cNvCxnSpPr>
            <a:cxnSpLocks/>
          </p:cNvCxnSpPr>
          <p:nvPr/>
        </p:nvCxnSpPr>
        <p:spPr>
          <a:xfrm>
            <a:off x="6634480" y="5945886"/>
            <a:ext cx="2641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DE001A-A623-9B40-AD66-E7D263B4AAFD}"/>
              </a:ext>
            </a:extLst>
          </p:cNvPr>
          <p:cNvCxnSpPr>
            <a:cxnSpLocks/>
          </p:cNvCxnSpPr>
          <p:nvPr/>
        </p:nvCxnSpPr>
        <p:spPr>
          <a:xfrm>
            <a:off x="8803641" y="5214366"/>
            <a:ext cx="2641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180C30-FAB1-0246-94FA-97677DF2F96C}"/>
              </a:ext>
            </a:extLst>
          </p:cNvPr>
          <p:cNvCxnSpPr>
            <a:cxnSpLocks/>
          </p:cNvCxnSpPr>
          <p:nvPr/>
        </p:nvCxnSpPr>
        <p:spPr>
          <a:xfrm>
            <a:off x="8803641" y="5534406"/>
            <a:ext cx="2641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F51077-294B-2B42-B01B-27E2362C92BB}"/>
              </a:ext>
            </a:extLst>
          </p:cNvPr>
          <p:cNvSpPr txBox="1"/>
          <p:nvPr/>
        </p:nvSpPr>
        <p:spPr>
          <a:xfrm>
            <a:off x="9042402" y="4162815"/>
            <a:ext cx="1031239" cy="411471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ea typeface="IBM Plex Sans" charset="0"/>
                <a:cs typeface="IBM Plex Sans" charset="0"/>
              </a:rPr>
              <a:t>Cloud </a:t>
            </a:r>
            <a:br>
              <a:rPr lang="en-US" sz="1400" b="1" dirty="0">
                <a:ea typeface="IBM Plex Sans" charset="0"/>
                <a:cs typeface="IBM Plex Sans" charset="0"/>
              </a:rPr>
            </a:br>
            <a:r>
              <a:rPr lang="en-US" sz="1400" b="1" dirty="0">
                <a:ea typeface="IBM Plex Sans" charset="0"/>
                <a:cs typeface="IBM Plex Sans" charset="0"/>
              </a:rPr>
              <a:t>functions</a:t>
            </a:r>
            <a:endParaRPr lang="en-US" sz="1400" b="1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B1F609-3B9B-D14E-8D98-44F4B8421F48}"/>
              </a:ext>
            </a:extLst>
          </p:cNvPr>
          <p:cNvSpPr/>
          <p:nvPr/>
        </p:nvSpPr>
        <p:spPr>
          <a:xfrm>
            <a:off x="-30234" y="-45720"/>
            <a:ext cx="14660633" cy="1412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bg2"/>
              </a:solidFill>
            </a:endParaRPr>
          </a:p>
        </p:txBody>
      </p:sp>
      <p:sp>
        <p:nvSpPr>
          <p:cNvPr id="70" name="Title 3">
            <a:extLst>
              <a:ext uri="{FF2B5EF4-FFF2-40B4-BE49-F238E27FC236}">
                <a16:creationId xmlns:a16="http://schemas.microsoft.com/office/drawing/2014/main" id="{05D4CE3F-7C9F-354C-88D4-F0C1335ADC37}"/>
              </a:ext>
            </a:extLst>
          </p:cNvPr>
          <p:cNvSpPr txBox="1">
            <a:spLocks/>
          </p:cNvSpPr>
          <p:nvPr/>
        </p:nvSpPr>
        <p:spPr>
          <a:xfrm>
            <a:off x="457200" y="178308"/>
            <a:ext cx="14173200" cy="9728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ru-RU" dirty="0">
                <a:solidFill>
                  <a:schemeClr val="bg2"/>
                </a:solidFill>
                <a:latin typeface="IBM Plex Sans" charset="0"/>
              </a:rPr>
              <a:t>Пример интеграции</a:t>
            </a:r>
            <a:endParaRPr lang="en-CA" dirty="0">
              <a:solidFill>
                <a:schemeClr val="bg2"/>
              </a:solidFill>
              <a:latin typeface="IBM Plex Sans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49790D-87B2-824A-805A-87868B6FC0C8}"/>
              </a:ext>
            </a:extLst>
          </p:cNvPr>
          <p:cNvSpPr txBox="1"/>
          <p:nvPr/>
        </p:nvSpPr>
        <p:spPr>
          <a:xfrm>
            <a:off x="10561320" y="2788920"/>
            <a:ext cx="1483360" cy="507365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Описание тариф-</a:t>
            </a:r>
            <a:b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ru-RU" sz="13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ного</a:t>
            </a: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плана</a:t>
            </a:r>
            <a:endParaRPr lang="en-US" sz="13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B6A2230-703E-D74B-9803-318C242248D7}"/>
              </a:ext>
            </a:extLst>
          </p:cNvPr>
          <p:cNvCxnSpPr>
            <a:cxnSpLocks/>
          </p:cNvCxnSpPr>
          <p:nvPr/>
        </p:nvCxnSpPr>
        <p:spPr>
          <a:xfrm flipV="1">
            <a:off x="10106659" y="3217926"/>
            <a:ext cx="429263" cy="1447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5AC3BB9-D581-E641-B29E-21BBB73C933A}"/>
              </a:ext>
            </a:extLst>
          </p:cNvPr>
          <p:cNvSpPr txBox="1"/>
          <p:nvPr/>
        </p:nvSpPr>
        <p:spPr>
          <a:xfrm>
            <a:off x="12710160" y="2776728"/>
            <a:ext cx="1732280" cy="55118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ru-RU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Файл в </a:t>
            </a:r>
            <a: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cloud </a:t>
            </a:r>
            <a:b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en-US" sz="13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object storage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61BE5-4618-324D-AC17-802212E640A8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12044680" y="3042603"/>
            <a:ext cx="665480" cy="97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1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6EFBE0-95E6-A34F-AEC1-F7C281ECB961}"/>
              </a:ext>
            </a:extLst>
          </p:cNvPr>
          <p:cNvSpPr/>
          <p:nvPr/>
        </p:nvSpPr>
        <p:spPr>
          <a:xfrm>
            <a:off x="-30234" y="-8130"/>
            <a:ext cx="14660633" cy="1412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bg2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05E63B8-ECF8-6A44-A2D3-B781500879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05E63B8-ECF8-6A44-A2D3-B78150087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8F45724-8292-C64D-BE41-BCCAE6CE28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endParaRPr lang="ru-RU" sz="3840" dirty="0" err="1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246035-A2B4-F943-BBAB-449E1064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3" y="837583"/>
            <a:ext cx="13386959" cy="387695"/>
          </a:xfrm>
        </p:spPr>
        <p:txBody>
          <a:bodyPr/>
          <a:lstStyle/>
          <a:p>
            <a:r>
              <a:rPr lang="ru-RU" sz="3000" dirty="0"/>
              <a:t>Вызов внешнего сервиса</a:t>
            </a:r>
            <a:endParaRPr lang="en-US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11991-066C-FC45-84B5-25B32C7FCC12}"/>
              </a:ext>
            </a:extLst>
          </p:cNvPr>
          <p:cNvSpPr txBox="1"/>
          <p:nvPr/>
        </p:nvSpPr>
        <p:spPr>
          <a:xfrm>
            <a:off x="502662" y="1783080"/>
            <a:ext cx="5943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Функционал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Watson Assistant </a:t>
            </a: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позволяет выполнять программные вызовы из диалогов посредством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Webhook</a:t>
            </a: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.</a:t>
            </a:r>
          </a:p>
          <a:p>
            <a:pPr fontAlgn="base"/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fontAlgn="base"/>
            <a:r>
              <a:rPr lang="en-US" sz="2000" dirty="0"/>
              <a:t>Webhook - </a:t>
            </a:r>
            <a:r>
              <a:rPr lang="ru-RU" sz="2000" dirty="0"/>
              <a:t>это механизм, обращающийся к внешним приложениям, которые выполняют программную функцию.</a:t>
            </a:r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fontAlgn="base"/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fontAlgn="base"/>
            <a:r>
              <a:rPr lang="en-US" sz="2000" dirty="0"/>
              <a:t>Webhook </a:t>
            </a:r>
            <a:r>
              <a:rPr lang="ru-RU" sz="2000" dirty="0"/>
              <a:t>собирает данные от пользователя во время разговора и отправляет </a:t>
            </a:r>
            <a:r>
              <a:rPr lang="en-US" sz="2000" dirty="0"/>
              <a:t>POST-</a:t>
            </a:r>
            <a:r>
              <a:rPr lang="ru-RU" sz="2000" dirty="0"/>
              <a:t>запрос к внешнему приложению. Приложение выполняет предопределенное действие и формирует ответ для </a:t>
            </a:r>
            <a:r>
              <a:rPr lang="en-US" sz="2000" dirty="0"/>
              <a:t>Watson Assistant</a:t>
            </a:r>
            <a:r>
              <a:rPr lang="ru-RU" sz="2000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CE657C-4524-6041-98EB-05C69A75CB71}"/>
              </a:ext>
            </a:extLst>
          </p:cNvPr>
          <p:cNvSpPr txBox="1">
            <a:spLocks/>
          </p:cNvSpPr>
          <p:nvPr/>
        </p:nvSpPr>
        <p:spPr>
          <a:xfrm>
            <a:off x="502662" y="242974"/>
            <a:ext cx="8914501" cy="461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60" b="0" i="0" kern="120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ru-RU" sz="3600" dirty="0"/>
              <a:t>Примеры функциональных возможностей</a:t>
            </a:r>
            <a:endParaRPr lang="en-US" sz="3600" dirty="0"/>
          </a:p>
        </p:txBody>
      </p:sp>
      <p:pic>
        <p:nvPicPr>
          <p:cNvPr id="10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30329114-4E98-0A4C-8A28-BA8661878D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3881" y="1943100"/>
            <a:ext cx="490516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6351EA4-E146-8E48-B090-7309708D5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37" y="3518886"/>
            <a:ext cx="2066939" cy="23478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FBE0-95E6-A34F-AEC1-F7C281ECB961}"/>
              </a:ext>
            </a:extLst>
          </p:cNvPr>
          <p:cNvSpPr/>
          <p:nvPr/>
        </p:nvSpPr>
        <p:spPr>
          <a:xfrm>
            <a:off x="-30234" y="-8130"/>
            <a:ext cx="14660633" cy="1412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bg2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05E63B8-ECF8-6A44-A2D3-B781500879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05E63B8-ECF8-6A44-A2D3-B78150087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8F45724-8292-C64D-BE41-BCCAE6CE28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endParaRPr lang="ru-RU" sz="3840" dirty="0" err="1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246035-A2B4-F943-BBAB-449E1064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3" y="837583"/>
            <a:ext cx="13386959" cy="387695"/>
          </a:xfrm>
        </p:spPr>
        <p:txBody>
          <a:bodyPr/>
          <a:lstStyle/>
          <a:p>
            <a:r>
              <a:rPr lang="ru-RU" sz="3000" dirty="0"/>
              <a:t>Вызов внешнего сервиса на примере банковского </a:t>
            </a:r>
            <a:r>
              <a:rPr lang="en-US" sz="3000" dirty="0"/>
              <a:t>API</a:t>
            </a:r>
            <a:r>
              <a:rPr lang="ru-RU" sz="3000" dirty="0"/>
              <a:t> 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CE657C-4524-6041-98EB-05C69A75CB71}"/>
              </a:ext>
            </a:extLst>
          </p:cNvPr>
          <p:cNvSpPr txBox="1">
            <a:spLocks/>
          </p:cNvSpPr>
          <p:nvPr/>
        </p:nvSpPr>
        <p:spPr>
          <a:xfrm>
            <a:off x="502662" y="242974"/>
            <a:ext cx="8914501" cy="461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60" b="0" i="0" kern="120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ru-RU" sz="3600" dirty="0"/>
              <a:t>Примеры функциональных возможностей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7EBE-4E60-A44C-AE89-E81D9640A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6286" y="1521460"/>
            <a:ext cx="4787900" cy="66167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EF845B88-2392-5845-8ED1-F5818D05F6E6}"/>
              </a:ext>
            </a:extLst>
          </p:cNvPr>
          <p:cNvSpPr/>
          <p:nvPr/>
        </p:nvSpPr>
        <p:spPr>
          <a:xfrm rot="16200000">
            <a:off x="7972152" y="4006488"/>
            <a:ext cx="484632" cy="7012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RU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8380D-8954-F24C-8143-76C8A0F70EFA}"/>
              </a:ext>
            </a:extLst>
          </p:cNvPr>
          <p:cNvSpPr txBox="1"/>
          <p:nvPr/>
        </p:nvSpPr>
        <p:spPr>
          <a:xfrm>
            <a:off x="207644" y="1447151"/>
            <a:ext cx="9438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реализации информационного сервиса по поиску ближайшего банкомата. </a:t>
            </a:r>
          </a:p>
          <a:p>
            <a:r>
              <a:rPr lang="ru-RU" dirty="0"/>
              <a:t>В данном случае бот обращается к  </a:t>
            </a:r>
            <a:r>
              <a:rPr lang="en-US" dirty="0"/>
              <a:t>API </a:t>
            </a:r>
            <a:r>
              <a:rPr lang="ru-RU" dirty="0"/>
              <a:t>порталу банка, с которого получает полный справочник банкоматов с указанием географических координат и самостоятельно определяет ближайший.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0BFC50-CF3C-054F-BFA0-B0DAF7185F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1448" y="3518886"/>
            <a:ext cx="4370872" cy="51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6EFBE0-95E6-A34F-AEC1-F7C281ECB961}"/>
              </a:ext>
            </a:extLst>
          </p:cNvPr>
          <p:cNvSpPr/>
          <p:nvPr/>
        </p:nvSpPr>
        <p:spPr>
          <a:xfrm>
            <a:off x="-30234" y="-8130"/>
            <a:ext cx="14660633" cy="1412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bg2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05E63B8-ECF8-6A44-A2D3-B781500879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05E63B8-ECF8-6A44-A2D3-B78150087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8F45724-8292-C64D-BE41-BCCAE6CE28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endParaRPr lang="ru-RU" sz="3840" dirty="0" err="1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246035-A2B4-F943-BBAB-449E1064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3" y="837583"/>
            <a:ext cx="13386959" cy="387695"/>
          </a:xfrm>
        </p:spPr>
        <p:txBody>
          <a:bodyPr/>
          <a:lstStyle/>
          <a:p>
            <a:r>
              <a:rPr lang="ru-RU" sz="3000" dirty="0"/>
              <a:t>Вызов внешнего сервиса</a:t>
            </a:r>
            <a:endParaRPr lang="en-US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11991-066C-FC45-84B5-25B32C7FCC12}"/>
              </a:ext>
            </a:extLst>
          </p:cNvPr>
          <p:cNvSpPr txBox="1"/>
          <p:nvPr/>
        </p:nvSpPr>
        <p:spPr>
          <a:xfrm>
            <a:off x="427198" y="1655166"/>
            <a:ext cx="5943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Для того, чтобы активировать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Webhooks</a:t>
            </a: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, в настройках узла нужно включить тумблер напротив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Webhooks.</a:t>
            </a:r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endParaRPr lang="en-US" sz="2000" dirty="0">
              <a:solidFill>
                <a:schemeClr val="tx1">
                  <a:alpha val="99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Далее в настройках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Webhooks </a:t>
            </a: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необходимо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URL </a:t>
            </a: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приложения, которому будет отправляться запрос.</a:t>
            </a:r>
          </a:p>
          <a:p>
            <a:pPr marL="457200" indent="-457200" fontAlgn="base">
              <a:buAutoNum type="arabicPeriod"/>
            </a:pPr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В зависимости от приложения необходимо также предоставить дополнительные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HTTP </a:t>
            </a: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заголовки. В примере: заголовок авторизации.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CE657C-4524-6041-98EB-05C69A75CB71}"/>
              </a:ext>
            </a:extLst>
          </p:cNvPr>
          <p:cNvSpPr txBox="1">
            <a:spLocks/>
          </p:cNvSpPr>
          <p:nvPr/>
        </p:nvSpPr>
        <p:spPr>
          <a:xfrm>
            <a:off x="502662" y="242974"/>
            <a:ext cx="8914501" cy="461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60" b="0" i="0" kern="120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ru-RU" sz="3600" dirty="0"/>
              <a:t>Примеры функциональных возможностей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A1C85-33EA-794E-A7BB-A34866646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1549825"/>
            <a:ext cx="7413222" cy="1896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42C398-E0BF-3A41-8550-96693AE31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7702" y="4671798"/>
            <a:ext cx="5303520" cy="2928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FBD5C-421F-7D40-90FB-E62E54F00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2452" y="5568732"/>
            <a:ext cx="5074920" cy="2031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F4E14BAF-AB1C-E645-9C38-0D63EF436F81}"/>
              </a:ext>
            </a:extLst>
          </p:cNvPr>
          <p:cNvSpPr/>
          <p:nvPr/>
        </p:nvSpPr>
        <p:spPr>
          <a:xfrm rot="18917425">
            <a:off x="10838216" y="3569810"/>
            <a:ext cx="484632" cy="97840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RU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74906AC-1F80-A74C-96B8-ACACAB0D301F}"/>
              </a:ext>
            </a:extLst>
          </p:cNvPr>
          <p:cNvSpPr/>
          <p:nvPr/>
        </p:nvSpPr>
        <p:spPr>
          <a:xfrm rot="5400000">
            <a:off x="7990221" y="6095466"/>
            <a:ext cx="484632" cy="97840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RU" sz="2000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3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6EFBE0-95E6-A34F-AEC1-F7C281ECB961}"/>
              </a:ext>
            </a:extLst>
          </p:cNvPr>
          <p:cNvSpPr/>
          <p:nvPr/>
        </p:nvSpPr>
        <p:spPr>
          <a:xfrm>
            <a:off x="-30234" y="-8130"/>
            <a:ext cx="14660633" cy="1412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 err="1">
              <a:solidFill>
                <a:schemeClr val="bg2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05E63B8-ECF8-6A44-A2D3-B781500879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05E63B8-ECF8-6A44-A2D3-B78150087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8F45724-8292-C64D-BE41-BCCAE6CE28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endParaRPr lang="ru-RU" sz="3840" dirty="0" err="1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246035-A2B4-F943-BBAB-449E1064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3" y="837583"/>
            <a:ext cx="13386959" cy="387695"/>
          </a:xfrm>
        </p:spPr>
        <p:txBody>
          <a:bodyPr/>
          <a:lstStyle/>
          <a:p>
            <a:r>
              <a:rPr lang="ru-RU" sz="3000" dirty="0"/>
              <a:t>Вызов внешнего сервиса</a:t>
            </a:r>
            <a:endParaRPr lang="en-US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11991-066C-FC45-84B5-25B32C7FCC12}"/>
              </a:ext>
            </a:extLst>
          </p:cNvPr>
          <p:cNvSpPr txBox="1"/>
          <p:nvPr/>
        </p:nvSpPr>
        <p:spPr>
          <a:xfrm>
            <a:off x="388867" y="1677457"/>
            <a:ext cx="5943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+mj-lt"/>
              <a:buAutoNum type="arabicPeriod" startAt="4"/>
            </a:pP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Теперь нужно узнать желание пользователя и сохранить эту информацию (на данном примере сохраняем в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$currency).</a:t>
            </a:r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marL="457200" indent="-457200" fontAlgn="base">
              <a:buAutoNum type="arabicPeriod" startAt="4"/>
            </a:pPr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marL="457200" indent="-457200" fontAlgn="base">
              <a:buFont typeface="+mj-lt"/>
              <a:buAutoNum type="arabicPeriod" startAt="4"/>
            </a:pP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Затем в окне </a:t>
            </a:r>
            <a:r>
              <a:rPr lang="en-US" sz="2000" dirty="0">
                <a:solidFill>
                  <a:schemeClr val="tx1">
                    <a:alpha val="99000"/>
                  </a:schemeClr>
                </a:solidFill>
              </a:rPr>
              <a:t>”Then callout to my webhook”</a:t>
            </a: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 необходимо указать переменную, значение которой вместе с ключом передадутся внешнему сервису.</a:t>
            </a:r>
          </a:p>
          <a:p>
            <a:pPr marL="457200" indent="-457200" fontAlgn="base">
              <a:buAutoNum type="arabicPeriod" startAt="4"/>
            </a:pPr>
            <a:endParaRPr lang="ru-RU" sz="2000" dirty="0">
              <a:solidFill>
                <a:schemeClr val="tx1">
                  <a:alpha val="99000"/>
                </a:schemeClr>
              </a:solidFill>
            </a:endParaRPr>
          </a:p>
          <a:p>
            <a:pPr marL="457200" indent="-457200" fontAlgn="base">
              <a:buAutoNum type="arabicPeriod" startAt="4"/>
            </a:pPr>
            <a:r>
              <a:rPr lang="ru-RU" sz="2000" dirty="0">
                <a:solidFill>
                  <a:schemeClr val="tx1">
                    <a:alpha val="99000"/>
                  </a:schemeClr>
                </a:solidFill>
              </a:rPr>
              <a:t>Готово! Теперь бот ответит в зависимости от поступившей обратно информации.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CE657C-4524-6041-98EB-05C69A75CB71}"/>
              </a:ext>
            </a:extLst>
          </p:cNvPr>
          <p:cNvSpPr txBox="1">
            <a:spLocks/>
          </p:cNvSpPr>
          <p:nvPr/>
        </p:nvSpPr>
        <p:spPr>
          <a:xfrm>
            <a:off x="502662" y="242974"/>
            <a:ext cx="8914501" cy="461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60" b="0" i="0" kern="1200">
                <a:solidFill>
                  <a:schemeClr val="bg2"/>
                </a:solidFill>
                <a:latin typeface="+mj-lt"/>
                <a:ea typeface="IBM Plex Sans" charset="0"/>
                <a:cs typeface="IBM Plex Sans" charset="0"/>
              </a:defRPr>
            </a:lvl1pPr>
          </a:lstStyle>
          <a:p>
            <a:r>
              <a:rPr lang="ru-RU" sz="3600" dirty="0"/>
              <a:t>Примеры функциональных возможностей</a:t>
            </a:r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02E136-AB23-184F-9B86-46D3832C8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827" y="5279731"/>
            <a:ext cx="4156255" cy="2706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F16755-B88E-714F-9916-378787787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4704" y="4659318"/>
            <a:ext cx="6305161" cy="1915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381C8E-B28C-414F-9048-43BE5D234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6600" y="1655165"/>
            <a:ext cx="7333265" cy="1915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Down Arrow 18">
            <a:extLst>
              <a:ext uri="{FF2B5EF4-FFF2-40B4-BE49-F238E27FC236}">
                <a16:creationId xmlns:a16="http://schemas.microsoft.com/office/drawing/2014/main" id="{D84D1535-A58E-A749-A347-0DAFD588EAF9}"/>
              </a:ext>
            </a:extLst>
          </p:cNvPr>
          <p:cNvSpPr/>
          <p:nvPr/>
        </p:nvSpPr>
        <p:spPr>
          <a:xfrm rot="18917425">
            <a:off x="10510915" y="3625596"/>
            <a:ext cx="484632" cy="97840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RU" sz="20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0FF4B99-673E-DE4A-9EAC-860191C7D996}"/>
              </a:ext>
            </a:extLst>
          </p:cNvPr>
          <p:cNvSpPr/>
          <p:nvPr/>
        </p:nvSpPr>
        <p:spPr>
          <a:xfrm rot="10800000">
            <a:off x="8114704" y="6957677"/>
            <a:ext cx="813816" cy="868680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RU" sz="2000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810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o9i2KxgbP_7D3vFaRa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o9i2KxgbP_7D3vFaRaH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o9i2KxgbP_7D3vFaRa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o9i2KxgbP_7D3vFaRa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 err="1" smtClean="0">
            <a:solidFill>
              <a:schemeClr val="tx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ark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 err="1" smtClean="0">
            <a:solidFill>
              <a:schemeClr val="tx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 err="1" smtClean="0">
            <a:solidFill>
              <a:schemeClr val="tx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olor Bloc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 err="1" smtClean="0">
            <a:solidFill>
              <a:schemeClr val="tx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k_background_2017">
  <a:themeElements>
    <a:clrScheme name="Custom 34">
      <a:dk1>
        <a:srgbClr val="000000"/>
      </a:dk1>
      <a:lt1>
        <a:srgbClr val="031973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49DA"/>
      </a:accent3>
      <a:accent4>
        <a:srgbClr val="0DB5B3"/>
      </a:accent4>
      <a:accent5>
        <a:srgbClr val="4F2096"/>
      </a:accent5>
      <a:accent6>
        <a:srgbClr val="914BFA"/>
      </a:accent6>
      <a:hlink>
        <a:srgbClr val="0F6DFF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3F2C437-0CDE-AF48-8CC9-CF6DD60568D9}" vid="{A3D93B67-170F-1B4A-91B7-F55F30A5327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16670</TotalTime>
  <Words>286</Words>
  <Application>Microsoft Macintosh PowerPoint</Application>
  <PresentationFormat>Custom</PresentationFormat>
  <Paragraphs>47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.AppleSystemUIFont</vt:lpstr>
      <vt:lpstr>Arial</vt:lpstr>
      <vt:lpstr>Arial Regular</vt:lpstr>
      <vt:lpstr>Calibri</vt:lpstr>
      <vt:lpstr>HelvNeue Light for IBM</vt:lpstr>
      <vt:lpstr>IBM Eliot Sans Text</vt:lpstr>
      <vt:lpstr>IBM Plex Sans</vt:lpstr>
      <vt:lpstr>IBM Plex Sans Regular</vt:lpstr>
      <vt:lpstr>LucidaGrande</vt:lpstr>
      <vt:lpstr>Wingdings</vt:lpstr>
      <vt:lpstr>1_COVERS</vt:lpstr>
      <vt:lpstr>2_Dark Background</vt:lpstr>
      <vt:lpstr>3_Light Background</vt:lpstr>
      <vt:lpstr>4_Color Block</vt:lpstr>
      <vt:lpstr>blk_background_2017</vt:lpstr>
      <vt:lpstr>think-cell Slide</vt:lpstr>
      <vt:lpstr>PowerPoint Presentation</vt:lpstr>
      <vt:lpstr>Вызов внешнего сервиса</vt:lpstr>
      <vt:lpstr>Вызов внешнего сервиса на примере банковского API </vt:lpstr>
      <vt:lpstr>Вызов внешнего сервиса</vt:lpstr>
      <vt:lpstr>Вызов внешнего сервиса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</dc:creator>
  <cp:lastModifiedBy>Sergey Usachev</cp:lastModifiedBy>
  <cp:revision>474</cp:revision>
  <cp:lastPrinted>2019-10-15T15:26:59Z</cp:lastPrinted>
  <dcterms:created xsi:type="dcterms:W3CDTF">2017-10-15T17:28:19Z</dcterms:created>
  <dcterms:modified xsi:type="dcterms:W3CDTF">2021-12-20T08:28:17Z</dcterms:modified>
</cp:coreProperties>
</file>