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71" r:id="rId9"/>
    <p:sldId id="270" r:id="rId10"/>
    <p:sldId id="265" r:id="rId11"/>
    <p:sldId id="267" r:id="rId12"/>
    <p:sldId id="260" r:id="rId13"/>
    <p:sldId id="268" r:id="rId14"/>
    <p:sldId id="269" r:id="rId15"/>
    <p:sldId id="261" r:id="rId16"/>
    <p:sldId id="26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GALGOL" initials="G" lastIdx="1" clrIdx="0">
    <p:extLst>
      <p:ext uri="{19B8F6BF-5375-455C-9EA6-DF929625EA0E}">
        <p15:presenceInfo xmlns:p15="http://schemas.microsoft.com/office/powerpoint/2012/main" userId="GRIGALG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1751-76C9-46DD-A158-A0B1B43B3A4E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A37ED-0575-433B-AD69-51C48471E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A37ED-0575-433B-AD69-51C48471EB3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29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7C30E-DF5B-4C1C-BA19-EC59CEE5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0DCE05-B50A-494D-99EF-8F82C8017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15D85-9974-430A-A1E2-85A16D33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D27D-4D14-4381-94BB-1A0639C12BFD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F815CA-CF3A-4179-A1F9-F199F44B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D9492-F1AE-4DDF-AE21-CDB358B9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195F6-4D60-41A8-A3C1-297ACD64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0643AC-CA2F-48AF-82B0-60A6DF0A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04B744-895F-4764-A76F-C30043E1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7D14-EA9A-4DF0-98EF-CBABA0ECBC67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8C0DE-C2D3-452C-9183-9975968E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5375A-E92C-4471-9AE2-C10EF623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4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92361C-C2D9-4F13-ACEB-177A5D248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7B6D06-3B33-4314-9935-3902861D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4F4C5-2FB6-459E-AC15-7DE1B027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DFC-98A3-497B-B943-9A4BAF9064EC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C3B5B-3572-4A66-8787-5209BF22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68C25-CE00-46A1-AB04-254309F0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68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8C087-6357-4CB5-8C16-630EE8A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133CB-4628-4A2F-A07B-E9D2F09B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3C135-009B-4C28-9B54-C91EE9AF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6877-F221-46CB-B533-D09D8FDFCE16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D391D-FB44-44CF-8D50-33701297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16C34-E65C-45D7-A700-9774A9D8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0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63529-EDDD-4867-A34D-C001BF46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41399-6D58-47F5-8B6F-575A8279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A0423-FEDC-4147-BE43-ABD92368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2FD-8086-452D-ADFD-69C8243FF61D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EA746-3F13-432E-BC09-29496659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51A9C6-9B93-41F3-A3B6-5A47DD9D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4B119-BDCA-4D3F-A0D6-5B38DE3C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E0573-64AA-4393-82E7-E62B298AF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7BE989-9E91-4D45-BEB4-ECBC17D5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4F0C94-B416-4B76-AB18-A2B564F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5C9B-4342-4AE8-9A9D-5BB237EB023F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D827B6-6818-41AF-A008-6D28D126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47F566-B2D1-4634-9047-3EEC03FF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1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AC499-453F-4462-99C7-32D71179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172A92-AA3B-4727-990E-D41D6D3A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7C245B-B85E-4C5B-B3F5-A8CA09976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7605BB-8548-4F15-8448-1DD7C8611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51D66-2B5D-4696-963F-C5F39E8BD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38C604-6FE6-4B80-81A9-4DD7A5E3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EE8F-BF94-47BD-A668-63088E4ACF70}" type="datetime1">
              <a:rPr lang="ru-RU" smtClean="0"/>
              <a:t>07.06.2023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228C68-C95D-46DD-B635-BA0E322E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EBA823-4D31-41BA-9D0B-1154B75A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041A8-2339-4AA4-988D-4CAA66E6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FF2C24-8E12-4FF1-8EE8-FC459D7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B621-673D-4AFD-AC27-904D0B7F346E}" type="datetime1">
              <a:rPr lang="ru-RU" smtClean="0"/>
              <a:t>07.06.2023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EE75B5-BD11-4746-A31F-6EF55154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6E5A4D-B635-4781-AD2C-53307E4D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9BBA5A-A1DB-4F57-8AA5-AF3D7DCA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6FAE-EF24-47C7-B990-E9CD0C035657}" type="datetime1">
              <a:rPr lang="ru-RU" smtClean="0"/>
              <a:t>07.06.2023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ED43C0-74CD-4965-9B5F-010C630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C30904-7426-4452-BF4B-329C1C36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89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4635F-1FE6-4339-A4BC-6F2043A1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94EEE-2E39-4795-A872-703BD586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ADD836-7DEF-4853-8F04-0A9137A9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16BA0D-8356-4F50-8DBA-13510365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9069-5AC3-4EDF-BF7B-82BF9C1091E4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9C93BE-7AB6-4204-91C3-BA7FDD2C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253EFA-75A0-441D-A877-A97586CB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1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D235B-DF7F-42A6-8B3A-46C8C28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54BFC5-019C-4A2C-B39D-68153ED2B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506AEB-E55A-40C2-84BC-3244E0FF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C554E-9F92-45E2-9E9F-5B5668AD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8F9-24FA-450E-97FC-E9CCF0AF5F57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1E9EA0-C54E-4F42-B167-DB037BF8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0E2786-012E-4D00-9C4A-CA9EB83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6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E5EBC-785D-44FF-A130-1BBB1DF6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BDC009-6EB6-4AEE-9658-C66F05BB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74DC3-98B8-4C4A-941A-ABA004D66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DE46-C410-4E93-A906-2D5F3AC6E81B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7FB2ED-2702-48BD-932B-A8AA5244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D9739-F396-4A99-8D2C-AA8B0EF9E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52CD-EF13-44C7-9FE5-7C9E5BC32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0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C8CD60-8AE7-4155-B20A-79FEE661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28488611-9761-482A-AAEA-F7BE5808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30" y="228600"/>
            <a:ext cx="922338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0430E2-78A9-4EDC-9099-1B6611CB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470025"/>
            <a:ext cx="1219199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</a:t>
            </a:r>
            <a:endParaRPr kumimoji="0" lang="en-US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kumimoji="0" lang="en-US" altLang="ru-RU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</a:t>
            </a:r>
            <a:r>
              <a:rPr lang="ru-RU" alt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фуллстек</a:t>
            </a: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веб-приложения для фотогалереи</a:t>
            </a:r>
            <a:endParaRPr lang="en-US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Пак С.А.</a:t>
            </a:r>
            <a:endParaRPr lang="ru-RU" alt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-20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Куликов Александр Анатольевич, доцент</a:t>
            </a:r>
            <a:endParaRPr kumimoji="0" lang="en-US" altLang="ru-RU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3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385CA2-02B5-4157-BCEF-2C01D3D9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CD96A1E-0599-462B-8634-A5EED38E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серверной части приложения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5F606FB-542E-474E-8AA0-E62C608A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проекта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добавление зависимостей</a:t>
            </a:r>
          </a:p>
          <a:p>
            <a:pPr marL="514350" indent="-514350" algn="just"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схем коллекций</a:t>
            </a:r>
          </a:p>
          <a:p>
            <a:pPr marL="514350" indent="-514350" algn="just"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конечных точек</a:t>
            </a:r>
          </a:p>
          <a:p>
            <a:pPr marL="514350" indent="-514350" algn="just"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аутентификации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34046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8FD14-96FD-49C0-A53B-00F663E0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клиентская части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3D4A1-2B19-456B-A7BF-EF52527A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проекта и добавление зависимостей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компонентов и страниц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навигации по страницам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766420-51EF-4286-A1D8-29D6B76A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0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Развёртывание проекта в облачном сервисе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11FFBF-F716-B474-3021-101B8B62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81" y="1613988"/>
            <a:ext cx="9338038" cy="44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2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E9548-E252-42B7-8440-4A6D17B5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A74E7B-A6D3-42C0-81F1-35560A1E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F64AEF-B687-2BFB-AE22-284DAFAB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3" y="1766888"/>
            <a:ext cx="9424173" cy="44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17FCE-FCBD-4D85-AC65-BB8A3D9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функционирования приложения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9058D3-056B-4D14-A065-B04FB189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F89B57-5300-35BE-D2F9-7E0D1D6B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26" y="1381693"/>
            <a:ext cx="4705502" cy="26418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A075B4-4A1B-AD53-8B77-1544BCBF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20" y="1381694"/>
            <a:ext cx="4647065" cy="2641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920A1A-FDAE-4666-C7D9-7457DC63D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26" y="4300535"/>
            <a:ext cx="4705502" cy="14791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8ED820-D48B-9150-C208-42B8F0AD2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420" y="4233584"/>
            <a:ext cx="4705501" cy="22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7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366657" y="1448293"/>
            <a:ext cx="6146476" cy="452501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 разрабатываемого веб-приложения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 выбор технологий разработки веб-приложения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архитектура веб-приложения с использованием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слой серверной логики веб-приложения с применением выбранных технологий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слой клиентского представления веб-приложения с применением выбранных технологий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развёрнуто с применением выбранной технологии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проведена проверка функционирования минимального функционала программного продукта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презентация по выполненной курсовой работе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312" y="5118406"/>
            <a:ext cx="421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с кодом: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https://github.com/Sergey-hub02/dream-gallery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757296-1933-24E3-0279-FDD3F04E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6" y="1401993"/>
            <a:ext cx="3093988" cy="14022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C96B82-B50A-BDB8-4541-2D586B14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5" y="3108198"/>
            <a:ext cx="5077468" cy="20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3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08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64226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данной курсовой работы является создание клиент-серверного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фуллстек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-приложения для фотогалереи с возможностью регистрации и авторизации на сайте, добавления фотографий, их просмотра, редактирования, удаления, объединения в альбомы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анализа предметной области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основных требований к приложению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клиент-серверной архитектуры приложения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программного стека и технологий для реализации веб-приложения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архитектуры с помощью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нотаций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серверной и клиентской частей приложения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версионного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контроля процесса разработки с помощью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Развёртывание веб-приложения на облачной платформе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Render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2F9D7D-F495-43BC-81B2-138CAC53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0B3A9FC-353A-44C0-8447-DD74C7B3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2EA600-069B-457B-A532-6F5A1615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75615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анализа предметной области были сформированы следующие требования: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личный кабинет пользователя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Сделать дизайн сайта адаптивным для различных устройств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Сгруппировать публикации по каким-либо параметрам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публикации фотографии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добавления фотографий в альбом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оставить комментарий под фотографией</a:t>
            </a:r>
          </a:p>
        </p:txBody>
      </p:sp>
    </p:spTree>
    <p:extLst>
      <p:ext uri="{BB962C8B-B14F-4D97-AF65-F5344CB8AC3E}">
        <p14:creationId xmlns:p14="http://schemas.microsoft.com/office/powerpoint/2010/main" val="10933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2293"/>
            <a:ext cx="10515600" cy="87128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6FA461-DF97-C9A6-8D16-D543B284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WebStorm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Argon2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данных (СУБД):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версий: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22104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F36E4C-417B-4881-9B5C-51788EE9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1E7442-3469-470B-A79C-25431FCF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приложения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EDBCC6C-AF4B-969D-FD81-B829E2DF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04" y="1765197"/>
            <a:ext cx="10258592" cy="35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7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0ADED-AD45-4445-AC64-69474B37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0DE96-B09B-418A-AE20-4CB7A392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85A8C60-02D4-642E-A3B9-FE01E83F1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758" y="2120640"/>
            <a:ext cx="9030483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5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0ADED-AD45-4445-AC64-69474B37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0DE96-B09B-418A-AE20-4CB7A392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AD5F447-1684-A322-84B4-26CAC864C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447" y="1690688"/>
            <a:ext cx="6933106" cy="4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9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0ADED-AD45-4445-AC64-69474B37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0DE96-B09B-418A-AE20-4CB7A392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52CD-EF13-44C7-9FE5-7C9E5BC32E00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C9A896-6802-848F-99B7-4C7543AF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12" y="1366567"/>
            <a:ext cx="7440975" cy="53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09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351</Words>
  <Application>Microsoft Office PowerPoint</Application>
  <PresentationFormat>Широкоэкранный</PresentationFormat>
  <Paragraphs>93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</vt:lpstr>
      <vt:lpstr>Задачи</vt:lpstr>
      <vt:lpstr>Анализ предметной области</vt:lpstr>
      <vt:lpstr>Технологии разработки</vt:lpstr>
      <vt:lpstr>Проектирование приложения</vt:lpstr>
      <vt:lpstr>Проектирование приложения</vt:lpstr>
      <vt:lpstr>Проектирование приложения</vt:lpstr>
      <vt:lpstr>Проектирование приложения</vt:lpstr>
      <vt:lpstr>Этапы разработки серверной части приложения</vt:lpstr>
      <vt:lpstr>Этапы разработки клиентская части приложения</vt:lpstr>
      <vt:lpstr>Развёртывание проекта в облачном сервисе</vt:lpstr>
      <vt:lpstr>Веб-приложение</vt:lpstr>
      <vt:lpstr>Проверка функционирования приложения</vt:lpstr>
      <vt:lpstr>Результаты разработки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Лобанков</dc:creator>
  <cp:lastModifiedBy>Сергей Пак</cp:lastModifiedBy>
  <cp:revision>98</cp:revision>
  <dcterms:created xsi:type="dcterms:W3CDTF">2021-12-13T12:42:48Z</dcterms:created>
  <dcterms:modified xsi:type="dcterms:W3CDTF">2023-06-07T20:27:25Z</dcterms:modified>
</cp:coreProperties>
</file>