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6C932-1A09-4702-A099-ADD492491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308221-F1AD-4862-892C-E594928C6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678486-AED6-4B96-8978-C09788F5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66FA-E59A-48B2-965B-C964A90C7C9C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40CAD0-BAF1-4700-A98B-BAB2BAA9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33B08F-8082-4030-A66D-F128CB6E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D931-2706-48D8-A669-0239C7AE6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23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966CC-B5F5-4784-9AEF-BD9F95E6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84B598-9464-4A2F-931D-B01D58745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3E63E4-6599-4206-A3D8-FA53FA57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66FA-E59A-48B2-965B-C964A90C7C9C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5570C5-5CAA-480D-B5E7-61696895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2A288-7137-4996-973C-180EF86F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D931-2706-48D8-A669-0239C7AE6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5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36C060-7338-43C8-A8C9-BB7741D20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D9B722-3794-4C64-AB8D-96B0FDDDD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1DCC41-ED4A-4E54-8E71-5AEA025B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66FA-E59A-48B2-965B-C964A90C7C9C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BA88E1-0F20-4BB0-94AD-7F383761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8C61EA-80D6-4D4E-891F-872A759F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D931-2706-48D8-A669-0239C7AE6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67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F7767-503A-4AC9-8572-BD415C1A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DADAF-4577-43F0-A73B-766CFABD8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132DBF-299C-4853-A373-5144C1A8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66FA-E59A-48B2-965B-C964A90C7C9C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2A5138-518B-4D14-8908-2D834695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C09A25-DF9D-489F-B1A6-9F59376F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D931-2706-48D8-A669-0239C7AE6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06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2EEF6-E9AD-48EB-A9BD-774048EE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F3B432-ABC3-4FF5-9DC2-98844C20C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56775D-B8D9-484E-A542-F614AA7E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66FA-E59A-48B2-965B-C964A90C7C9C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4D599B-4BDD-4BF1-9486-62563325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C2B486-184A-4BE7-8666-0ACCB91D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D931-2706-48D8-A669-0239C7AE6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93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9587F-E01A-40F0-8569-A3003C31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300E4C-E52A-48F3-B7FA-464F54D5B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490738-C3FE-4820-9F0C-6116DCBA4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B59A2D-D96C-48D3-B265-EE776039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66FA-E59A-48B2-965B-C964A90C7C9C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233736-66C6-44F2-86F4-A3F91C84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991075-FB79-4B60-8EE2-FDFE967C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D931-2706-48D8-A669-0239C7AE6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1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E74C0-2190-4212-8F1F-57337281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F93E7E-1A8E-468A-B254-05A68D771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B86C0A-2D48-45BE-ADE8-DD01655AB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DF0831-5728-4E4E-B323-BDEFCE3B6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C792ED-CE07-4909-BE84-1D5962216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11BC58-2DC1-43AB-A126-6DAA373D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66FA-E59A-48B2-965B-C964A90C7C9C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AD9A4D-A8E2-4BBD-9ADE-D09C5110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0C0AC4-B0D6-4965-8754-B5BA250C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D931-2706-48D8-A669-0239C7AE6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42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59672-32FC-4A34-B9C6-D2443C75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CDE1EF-245B-4D04-AC85-A86BEFE7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66FA-E59A-48B2-965B-C964A90C7C9C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57DCA2-0B8F-44AF-9D6D-E4B794B2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3FBA35-A7AC-4848-AEB9-A6625829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D931-2706-48D8-A669-0239C7AE6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63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4AF39A-0D9D-48F3-92DB-05F64FBF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66FA-E59A-48B2-965B-C964A90C7C9C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DB2188-7679-4069-96F8-6AB9AFDF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1D746B-65DE-4046-ABE4-9057B10B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D931-2706-48D8-A669-0239C7AE6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32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8B8B3-5D85-4753-99C1-FDF23451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58CB5-E6DA-4B99-A231-3C704A6F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97B6D1-CEBD-40CC-9711-BE67B0C2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EEB237-4CC6-46A4-8C5F-69611BFF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66FA-E59A-48B2-965B-C964A90C7C9C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3F0DED-92B3-42C8-A515-7DECE58C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A1398D-B484-4950-B4CB-8AAF1694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D931-2706-48D8-A669-0239C7AE6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97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8FCCF-352E-45FD-B929-EBBF14CA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82A726-CE3E-40FF-B222-F017BFBAD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F8E2D2-BBA1-425A-B4FA-95DF1DFA1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AC533F-D307-4D3E-9E06-59565001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66FA-E59A-48B2-965B-C964A90C7C9C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ACB78D-8085-48A5-AD6B-1D1BDA74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9570A5-E6BF-4D67-9272-D81E8612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D931-2706-48D8-A669-0239C7AE6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21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B707B-3B01-4ADB-AD94-5D0C33FD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2D546A-DABD-4188-8A21-551CDE48D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ED50EE-C9BF-48FA-9B61-3ADE09460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66FA-E59A-48B2-965B-C964A90C7C9C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F69E6A-BFAE-4590-82A1-B2CF8C774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1C10EE-B4B1-476D-842B-13A21CB84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1D931-2706-48D8-A669-0239C7AE6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9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254B2-5DF5-4397-BFF0-5D5C2FF2E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0012"/>
            <a:ext cx="9144000" cy="105084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88CC"/>
                </a:solidFill>
                <a:latin typeface="Cornerstone" pitchFamily="2" charset="-128"/>
                <a:ea typeface="Cornerstone" pitchFamily="2" charset="-128"/>
                <a:cs typeface="Cornerstone" pitchFamily="2" charset="-128"/>
              </a:rPr>
              <a:t>TelegRun</a:t>
            </a:r>
            <a:endParaRPr lang="ru-RU" dirty="0">
              <a:solidFill>
                <a:srgbClr val="0088CC"/>
              </a:solidFill>
              <a:latin typeface="Cornerstone" pitchFamily="2" charset="-128"/>
              <a:ea typeface="Cornerstone" pitchFamily="2" charset="-128"/>
              <a:cs typeface="Cornerstone" pitchFamily="2" charset="-128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945DE7-80F9-47F0-B9C6-24C9BC6E2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1441" y="4988791"/>
            <a:ext cx="3425641" cy="160411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09F1BB-18AD-4C2E-8FF0-DABA3BBD5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548" y="2215284"/>
            <a:ext cx="2814903" cy="27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5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0583E-3C98-4C50-A4DD-7704AF62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88CC"/>
                </a:solidFill>
                <a:latin typeface="Cornerstone" pitchFamily="2" charset="-128"/>
                <a:ea typeface="Cornerstone" pitchFamily="2" charset="-128"/>
                <a:cs typeface="Cornerstone" pitchFamily="2" charset="-128"/>
              </a:rPr>
              <a:t>Суть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7D85C5-0234-4004-98FD-4A70EC01F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ornerstone" pitchFamily="2" charset="-128"/>
                <a:ea typeface="Cornerstone" pitchFamily="2" charset="-128"/>
                <a:cs typeface="Cornerstone" pitchFamily="2" charset="-128"/>
              </a:rPr>
              <a:t>Игрок управляет бумажным самолётиком, по которому ведётся огонь со стороны врага. Задача игрока состоит в том, чтобы как можно дольше цепляться за жизнь, уворачиваясь от вражеских (</a:t>
            </a:r>
            <a:r>
              <a:rPr lang="ru-RU" sz="2400" dirty="0" err="1">
                <a:latin typeface="Cornerstone" pitchFamily="2" charset="-128"/>
                <a:ea typeface="Cornerstone" pitchFamily="2" charset="-128"/>
                <a:cs typeface="Cornerstone" pitchFamily="2" charset="-128"/>
              </a:rPr>
              <a:t>РосКомНадзоровских</a:t>
            </a:r>
            <a:r>
              <a:rPr lang="ru-RU" sz="2400" dirty="0">
                <a:latin typeface="Cornerstone" pitchFamily="2" charset="-128"/>
                <a:ea typeface="Cornerstone" pitchFamily="2" charset="-128"/>
                <a:cs typeface="Cornerstone" pitchFamily="2" charset="-128"/>
              </a:rPr>
              <a:t>) снарядов.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5443D5-1582-4F18-BC3B-98830592D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318" y="3107184"/>
            <a:ext cx="3585839" cy="358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38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1CD85-BDA1-47D8-BBBD-657C39AE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88CC"/>
                </a:solidFill>
                <a:latin typeface="Cornerstone" pitchFamily="2" charset="-128"/>
                <a:ea typeface="Cornerstone" pitchFamily="2" charset="-128"/>
                <a:cs typeface="Cornerstone" pitchFamily="2" charset="-128"/>
              </a:rPr>
              <a:t>Этапы выполнения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551EA3-C5A9-4E86-A941-73005EF5C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0"/>
            <a:ext cx="10515600" cy="2391270"/>
          </a:xfrm>
        </p:spPr>
        <p:txBody>
          <a:bodyPr>
            <a:normAutofit/>
          </a:bodyPr>
          <a:lstStyle/>
          <a:p>
            <a:r>
              <a:rPr lang="ru-RU" sz="2000" dirty="0"/>
              <a:t>1. Создание функций отрисовки основных экранов. </a:t>
            </a:r>
          </a:p>
          <a:p>
            <a:r>
              <a:rPr lang="ru-RU" sz="2000" dirty="0"/>
              <a:t>2. Написание шаблона игры. (обработка клавиш, управление самолетиком).</a:t>
            </a:r>
          </a:p>
          <a:p>
            <a:r>
              <a:rPr lang="ru-RU" sz="2000" dirty="0"/>
              <a:t>3. Создание класса </a:t>
            </a:r>
            <a:r>
              <a:rPr lang="ru-RU" sz="2000" dirty="0" err="1">
                <a:solidFill>
                  <a:srgbClr val="0088CC"/>
                </a:solidFill>
              </a:rPr>
              <a:t>bullet</a:t>
            </a:r>
            <a:r>
              <a:rPr lang="ru-RU" sz="2000" dirty="0"/>
              <a:t> и основных процедур для снарядов. </a:t>
            </a:r>
          </a:p>
          <a:p>
            <a:r>
              <a:rPr lang="ru-RU" sz="2000" dirty="0"/>
              <a:t>4. Реализация счётчика времени и сохранения лучшего результата. </a:t>
            </a:r>
          </a:p>
          <a:p>
            <a:r>
              <a:rPr lang="ru-RU" sz="2000" dirty="0"/>
              <a:t>5. Написание процедуры, отвечающей за контроль жизней. </a:t>
            </a:r>
          </a:p>
          <a:p>
            <a:r>
              <a:rPr lang="ru-RU" sz="2000" dirty="0"/>
              <a:t>6. Создание класса </a:t>
            </a:r>
            <a:r>
              <a:rPr lang="ru-RU" sz="2000" dirty="0" err="1">
                <a:solidFill>
                  <a:srgbClr val="0088CC"/>
                </a:solidFill>
              </a:rPr>
              <a:t>cloud</a:t>
            </a:r>
            <a:r>
              <a:rPr lang="ru-RU" sz="2000" dirty="0"/>
              <a:t> и основных процедур для фона игры.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8D51F-F883-4470-BB91-3FA99DCFA2E7}"/>
              </a:ext>
            </a:extLst>
          </p:cNvPr>
          <p:cNvSpPr txBox="1"/>
          <p:nvPr/>
        </p:nvSpPr>
        <p:spPr>
          <a:xfrm>
            <a:off x="5220070" y="4412673"/>
            <a:ext cx="707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Создание класса </a:t>
            </a:r>
            <a:r>
              <a:rPr lang="ru-RU" dirty="0" err="1">
                <a:solidFill>
                  <a:srgbClr val="0088CC"/>
                </a:solidFill>
              </a:rPr>
              <a:t>bonus</a:t>
            </a:r>
            <a:r>
              <a:rPr lang="ru-RU" dirty="0"/>
              <a:t> и реализация бонусов VPN и бонус жизнь. </a:t>
            </a:r>
          </a:p>
          <a:p>
            <a:pPr marL="342900" indent="-342900">
              <a:buAutoNum type="arabicPeriod"/>
            </a:pPr>
            <a:r>
              <a:rPr lang="ru-RU" dirty="0"/>
              <a:t>2. Добавление звуковых эффектов.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BCDCF4-30DF-49C7-84AA-8707292C4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7" y="4142172"/>
            <a:ext cx="2609295" cy="260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87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1E5F4-F572-4388-864E-0AC14C46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88CC"/>
                </a:solidFill>
              </a:rPr>
              <a:t>Спасибо за внимание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E3A459-9E1E-44C2-8534-4080E6C015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6245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125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Cornerstone</vt:lpstr>
      <vt:lpstr>Arial</vt:lpstr>
      <vt:lpstr>Calibri</vt:lpstr>
      <vt:lpstr>Calibri Light</vt:lpstr>
      <vt:lpstr>Тема Office</vt:lpstr>
      <vt:lpstr>TelegRun</vt:lpstr>
      <vt:lpstr>Суть игры</vt:lpstr>
      <vt:lpstr>Этапы выполнения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TelegRun</dc:title>
  <dc:creator>Сергей Пинчук</dc:creator>
  <cp:lastModifiedBy>Сергей Пинчук</cp:lastModifiedBy>
  <cp:revision>4</cp:revision>
  <dcterms:created xsi:type="dcterms:W3CDTF">2020-01-28T09:53:46Z</dcterms:created>
  <dcterms:modified xsi:type="dcterms:W3CDTF">2020-01-28T12:40:09Z</dcterms:modified>
</cp:coreProperties>
</file>