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sldIdLst>
    <p:sldId id="418" r:id="rId2"/>
    <p:sldId id="386" r:id="rId3"/>
    <p:sldId id="400" r:id="rId4"/>
    <p:sldId id="434" r:id="rId5"/>
    <p:sldId id="529" r:id="rId6"/>
    <p:sldId id="530" r:id="rId7"/>
    <p:sldId id="531" r:id="rId8"/>
    <p:sldId id="532" r:id="rId9"/>
    <p:sldId id="533" r:id="rId10"/>
    <p:sldId id="534" r:id="rId11"/>
    <p:sldId id="535" r:id="rId12"/>
    <p:sldId id="536" r:id="rId13"/>
    <p:sldId id="537" r:id="rId14"/>
    <p:sldId id="538" r:id="rId15"/>
    <p:sldId id="539" r:id="rId16"/>
    <p:sldId id="540" r:id="rId17"/>
    <p:sldId id="542" r:id="rId18"/>
    <p:sldId id="541" r:id="rId19"/>
    <p:sldId id="514" r:id="rId20"/>
    <p:sldId id="515" r:id="rId21"/>
    <p:sldId id="516" r:id="rId22"/>
    <p:sldId id="517" r:id="rId23"/>
    <p:sldId id="518" r:id="rId24"/>
    <p:sldId id="519" r:id="rId25"/>
    <p:sldId id="520" r:id="rId26"/>
    <p:sldId id="521" r:id="rId27"/>
    <p:sldId id="522" r:id="rId28"/>
    <p:sldId id="523" r:id="rId29"/>
    <p:sldId id="524" r:id="rId30"/>
    <p:sldId id="525" r:id="rId31"/>
    <p:sldId id="526" r:id="rId32"/>
    <p:sldId id="527" r:id="rId33"/>
    <p:sldId id="543" r:id="rId34"/>
    <p:sldId id="544" r:id="rId35"/>
    <p:sldId id="545" r:id="rId36"/>
    <p:sldId id="546" r:id="rId37"/>
    <p:sldId id="547" r:id="rId38"/>
    <p:sldId id="548" r:id="rId39"/>
    <p:sldId id="549" r:id="rId40"/>
    <p:sldId id="550" r:id="rId41"/>
    <p:sldId id="551" r:id="rId42"/>
    <p:sldId id="513" r:id="rId43"/>
    <p:sldId id="528" r:id="rId44"/>
    <p:sldId id="432" r:id="rId45"/>
    <p:sldId id="511" r:id="rId46"/>
    <p:sldId id="433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386"/>
            <p14:sldId id="400"/>
            <p14:sldId id="434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2"/>
            <p14:sldId id="541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13"/>
            <p14:sldId id="528"/>
            <p14:sldId id="432"/>
            <p14:sldId id="511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04E1D"/>
    <a:srgbClr val="6E6E6E"/>
    <a:srgbClr val="008000"/>
    <a:srgbClr val="6D6D6D"/>
    <a:srgbClr val="D1501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599062-D93D-43D6-80D6-D1CB5EF413F1}" v="2678" dt="2019-06-29T16:57:19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2" autoAdjust="0"/>
    <p:restoredTop sz="95799" autoAdjust="0"/>
  </p:normalViewPr>
  <p:slideViewPr>
    <p:cSldViewPr>
      <p:cViewPr varScale="1">
        <p:scale>
          <a:sx n="70" d="100"/>
          <a:sy n="70" d="100"/>
        </p:scale>
        <p:origin x="70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Kuchuk" userId="876ab49e16fcb7e8" providerId="LiveId" clId="{D2B1EEFA-E26D-40A7-8F17-AE939575AEE2}"/>
    <pc:docChg chg="custSel modSld">
      <pc:chgData name="Yaroslav Kuchuk" userId="876ab49e16fcb7e8" providerId="LiveId" clId="{D2B1EEFA-E26D-40A7-8F17-AE939575AEE2}" dt="2019-06-25T18:39:22.366" v="166" actId="20577"/>
      <pc:docMkLst>
        <pc:docMk/>
      </pc:docMkLst>
      <pc:sldChg chg="modSp">
        <pc:chgData name="Yaroslav Kuchuk" userId="876ab49e16fcb7e8" providerId="LiveId" clId="{D2B1EEFA-E26D-40A7-8F17-AE939575AEE2}" dt="2019-06-25T18:39:22.366" v="166" actId="20577"/>
        <pc:sldMkLst>
          <pc:docMk/>
          <pc:sldMk cId="986410863" sldId="434"/>
        </pc:sldMkLst>
        <pc:spChg chg="mod">
          <ac:chgData name="Yaroslav Kuchuk" userId="876ab49e16fcb7e8" providerId="LiveId" clId="{D2B1EEFA-E26D-40A7-8F17-AE939575AEE2}" dt="2019-06-25T18:39:22.366" v="166" actId="20577"/>
          <ac:spMkLst>
            <pc:docMk/>
            <pc:sldMk cId="986410863" sldId="434"/>
            <ac:spMk id="2" creationId="{00000000-0000-0000-0000-000000000000}"/>
          </ac:spMkLst>
        </pc:spChg>
      </pc:sldChg>
    </pc:docChg>
  </pc:docChgLst>
  <pc:docChgLst>
    <pc:chgData name="Yaroslav Kuchuk" userId="876ab49e16fcb7e8" providerId="LiveId" clId="{2A600E06-06AF-42B7-8772-3989B5CC7F99}"/>
    <pc:docChg chg="undo custSel modSld">
      <pc:chgData name="Yaroslav Kuchuk" userId="876ab49e16fcb7e8" providerId="LiveId" clId="{2A600E06-06AF-42B7-8772-3989B5CC7F99}" dt="2019-06-23T19:12:22.198" v="227" actId="20577"/>
      <pc:docMkLst>
        <pc:docMk/>
      </pc:docMkLst>
      <pc:sldChg chg="modSp">
        <pc:chgData name="Yaroslav Kuchuk" userId="876ab49e16fcb7e8" providerId="LiveId" clId="{2A600E06-06AF-42B7-8772-3989B5CC7F99}" dt="2019-06-23T18:29:23.028" v="150" actId="27636"/>
        <pc:sldMkLst>
          <pc:docMk/>
          <pc:sldMk cId="4167111920" sldId="386"/>
        </pc:sldMkLst>
        <pc:spChg chg="mod">
          <ac:chgData name="Yaroslav Kuchuk" userId="876ab49e16fcb7e8" providerId="LiveId" clId="{2A600E06-06AF-42B7-8772-3989B5CC7F99}" dt="2019-06-23T18:29:23.028" v="150" actId="27636"/>
          <ac:spMkLst>
            <pc:docMk/>
            <pc:sldMk cId="4167111920" sldId="386"/>
            <ac:spMk id="10" creationId="{00000000-0000-0000-0000-000000000000}"/>
          </ac:spMkLst>
        </pc:spChg>
      </pc:sldChg>
      <pc:sldChg chg="modSp">
        <pc:chgData name="Yaroslav Kuchuk" userId="876ab49e16fcb7e8" providerId="LiveId" clId="{2A600E06-06AF-42B7-8772-3989B5CC7F99}" dt="2019-06-23T18:30:13.171" v="158" actId="20577"/>
        <pc:sldMkLst>
          <pc:docMk/>
          <pc:sldMk cId="3137683245" sldId="400"/>
        </pc:sldMkLst>
        <pc:spChg chg="mod">
          <ac:chgData name="Yaroslav Kuchuk" userId="876ab49e16fcb7e8" providerId="LiveId" clId="{2A600E06-06AF-42B7-8772-3989B5CC7F99}" dt="2019-06-23T18:29:32.838" v="152" actId="27636"/>
          <ac:spMkLst>
            <pc:docMk/>
            <pc:sldMk cId="3137683245" sldId="400"/>
            <ac:spMk id="15" creationId="{FF174DCF-AE7D-46C9-8401-FEC61CA96217}"/>
          </ac:spMkLst>
        </pc:spChg>
        <pc:spChg chg="mod">
          <ac:chgData name="Yaroslav Kuchuk" userId="876ab49e16fcb7e8" providerId="LiveId" clId="{2A600E06-06AF-42B7-8772-3989B5CC7F99}" dt="2019-06-23T18:30:13.171" v="158" actId="20577"/>
          <ac:spMkLst>
            <pc:docMk/>
            <pc:sldMk cId="3137683245" sldId="400"/>
            <ac:spMk id="17" creationId="{D44BFF99-1D09-49FF-9357-829BB406E568}"/>
          </ac:spMkLst>
        </pc:spChg>
      </pc:sldChg>
      <pc:sldChg chg="modSp">
        <pc:chgData name="Yaroslav Kuchuk" userId="876ab49e16fcb7e8" providerId="LiveId" clId="{2A600E06-06AF-42B7-8772-3989B5CC7F99}" dt="2019-06-23T18:28:30.294" v="86" actId="20577"/>
        <pc:sldMkLst>
          <pc:docMk/>
          <pc:sldMk cId="1747186782" sldId="418"/>
        </pc:sldMkLst>
        <pc:spChg chg="mod">
          <ac:chgData name="Yaroslav Kuchuk" userId="876ab49e16fcb7e8" providerId="LiveId" clId="{2A600E06-06AF-42B7-8772-3989B5CC7F99}" dt="2019-06-23T18:28:30.294" v="86" actId="20577"/>
          <ac:spMkLst>
            <pc:docMk/>
            <pc:sldMk cId="1747186782" sldId="418"/>
            <ac:spMk id="12" creationId="{00000000-0000-0000-0000-000000000000}"/>
          </ac:spMkLst>
        </pc:spChg>
      </pc:sldChg>
      <pc:sldChg chg="addSp modSp">
        <pc:chgData name="Yaroslav Kuchuk" userId="876ab49e16fcb7e8" providerId="LiveId" clId="{2A600E06-06AF-42B7-8772-3989B5CC7F99}" dt="2019-06-23T18:32:57.934" v="182" actId="6549"/>
        <pc:sldMkLst>
          <pc:docMk/>
          <pc:sldMk cId="986410863" sldId="434"/>
        </pc:sldMkLst>
        <pc:spChg chg="mod">
          <ac:chgData name="Yaroslav Kuchuk" userId="876ab49e16fcb7e8" providerId="LiveId" clId="{2A600E06-06AF-42B7-8772-3989B5CC7F99}" dt="2019-06-23T18:32:57.934" v="182" actId="6549"/>
          <ac:spMkLst>
            <pc:docMk/>
            <pc:sldMk cId="986410863" sldId="434"/>
            <ac:spMk id="2" creationId="{00000000-0000-0000-0000-000000000000}"/>
          </ac:spMkLst>
        </pc:spChg>
        <pc:spChg chg="mod">
          <ac:chgData name="Yaroslav Kuchuk" userId="876ab49e16fcb7e8" providerId="LiveId" clId="{2A600E06-06AF-42B7-8772-3989B5CC7F99}" dt="2019-06-23T18:30:43.003" v="169" actId="20577"/>
          <ac:spMkLst>
            <pc:docMk/>
            <pc:sldMk cId="986410863" sldId="434"/>
            <ac:spMk id="11" creationId="{00000000-0000-0000-0000-000000000000}"/>
          </ac:spMkLst>
        </pc:spChg>
        <pc:spChg chg="mod">
          <ac:chgData name="Yaroslav Kuchuk" userId="876ab49e16fcb7e8" providerId="LiveId" clId="{2A600E06-06AF-42B7-8772-3989B5CC7F99}" dt="2019-06-23T18:30:34.677" v="160" actId="27636"/>
          <ac:spMkLst>
            <pc:docMk/>
            <pc:sldMk cId="986410863" sldId="434"/>
            <ac:spMk id="15" creationId="{ED4163F1-A9C3-4C6F-B523-1ED91D5DF8F0}"/>
          </ac:spMkLst>
        </pc:spChg>
        <pc:picChg chg="add mod">
          <ac:chgData name="Yaroslav Kuchuk" userId="876ab49e16fcb7e8" providerId="LiveId" clId="{2A600E06-06AF-42B7-8772-3989B5CC7F99}" dt="2019-06-23T18:31:41.177" v="173" actId="1076"/>
          <ac:picMkLst>
            <pc:docMk/>
            <pc:sldMk cId="986410863" sldId="434"/>
            <ac:picMk id="1026" creationId="{7B01BA23-7BF0-4A7D-9CE6-98C5DAE574EF}"/>
          </ac:picMkLst>
        </pc:picChg>
      </pc:sldChg>
      <pc:sldChg chg="addSp delSp modSp">
        <pc:chgData name="Yaroslav Kuchuk" userId="876ab49e16fcb7e8" providerId="LiveId" clId="{2A600E06-06AF-42B7-8772-3989B5CC7F99}" dt="2019-06-23T19:12:22.198" v="227" actId="20577"/>
        <pc:sldMkLst>
          <pc:docMk/>
          <pc:sldMk cId="1769199934" sldId="438"/>
        </pc:sldMkLst>
        <pc:spChg chg="add del mod">
          <ac:chgData name="Yaroslav Kuchuk" userId="876ab49e16fcb7e8" providerId="LiveId" clId="{2A600E06-06AF-42B7-8772-3989B5CC7F99}" dt="2019-06-23T19:11:46.726" v="189" actId="478"/>
          <ac:spMkLst>
            <pc:docMk/>
            <pc:sldMk cId="1769199934" sldId="438"/>
            <ac:spMk id="6" creationId="{93C09AA3-47AD-4374-8A29-8243C9C695E5}"/>
          </ac:spMkLst>
        </pc:spChg>
        <pc:spChg chg="mod">
          <ac:chgData name="Yaroslav Kuchuk" userId="876ab49e16fcb7e8" providerId="LiveId" clId="{2A600E06-06AF-42B7-8772-3989B5CC7F99}" dt="2019-06-23T19:12:22.198" v="227" actId="20577"/>
          <ac:spMkLst>
            <pc:docMk/>
            <pc:sldMk cId="1769199934" sldId="438"/>
            <ac:spMk id="11" creationId="{00000000-0000-0000-0000-000000000000}"/>
          </ac:spMkLst>
        </pc:spChg>
        <pc:spChg chg="mod">
          <ac:chgData name="Yaroslav Kuchuk" userId="876ab49e16fcb7e8" providerId="LiveId" clId="{2A600E06-06AF-42B7-8772-3989B5CC7F99}" dt="2019-06-23T19:11:58.738" v="192" actId="27636"/>
          <ac:spMkLst>
            <pc:docMk/>
            <pc:sldMk cId="1769199934" sldId="438"/>
            <ac:spMk id="22" creationId="{57A0F416-AA5A-4895-BA84-1C69ED1E2BB4}"/>
          </ac:spMkLst>
        </pc:spChg>
        <pc:picChg chg="del">
          <ac:chgData name="Yaroslav Kuchuk" userId="876ab49e16fcb7e8" providerId="LiveId" clId="{2A600E06-06AF-42B7-8772-3989B5CC7F99}" dt="2019-06-23T19:02:43.470" v="185" actId="478"/>
          <ac:picMkLst>
            <pc:docMk/>
            <pc:sldMk cId="1769199934" sldId="438"/>
            <ac:picMk id="5" creationId="{F4411BE3-E83A-4278-AE60-F43F01CB7687}"/>
          </ac:picMkLst>
        </pc:picChg>
        <pc:picChg chg="add mod">
          <ac:chgData name="Yaroslav Kuchuk" userId="876ab49e16fcb7e8" providerId="LiveId" clId="{2A600E06-06AF-42B7-8772-3989B5CC7F99}" dt="2019-06-23T19:11:50.178" v="190" actId="1076"/>
          <ac:picMkLst>
            <pc:docMk/>
            <pc:sldMk cId="1769199934" sldId="438"/>
            <ac:picMk id="2050" creationId="{E8718E5A-C765-45E9-A4FC-D46D3DC5DE60}"/>
          </ac:picMkLst>
        </pc:picChg>
      </pc:sldChg>
    </pc:docChg>
  </pc:docChgLst>
  <pc:docChgLst>
    <pc:chgData name="Yaroslav Kuchuk" userId="876ab49e16fcb7e8" providerId="LiveId" clId="{B5599062-D93D-43D6-80D6-D1CB5EF413F1}"/>
    <pc:docChg chg="custSel addSld delSld modSld sldOrd modSection">
      <pc:chgData name="Yaroslav Kuchuk" userId="876ab49e16fcb7e8" providerId="LiveId" clId="{B5599062-D93D-43D6-80D6-D1CB5EF413F1}" dt="2019-06-29T16:57:19.552" v="2675" actId="27636"/>
      <pc:docMkLst>
        <pc:docMk/>
      </pc:docMkLst>
      <pc:sldChg chg="modSp">
        <pc:chgData name="Yaroslav Kuchuk" userId="876ab49e16fcb7e8" providerId="LiveId" clId="{B5599062-D93D-43D6-80D6-D1CB5EF413F1}" dt="2019-06-29T16:57:19.552" v="2675" actId="27636"/>
        <pc:sldMkLst>
          <pc:docMk/>
          <pc:sldMk cId="1435153356" sldId="432"/>
        </pc:sldMkLst>
        <pc:spChg chg="mod">
          <ac:chgData name="Yaroslav Kuchuk" userId="876ab49e16fcb7e8" providerId="LiveId" clId="{B5599062-D93D-43D6-80D6-D1CB5EF413F1}" dt="2019-06-29T16:57:19.552" v="2675" actId="27636"/>
          <ac:spMkLst>
            <pc:docMk/>
            <pc:sldMk cId="1435153356" sldId="432"/>
            <ac:spMk id="10" creationId="{00000000-0000-0000-0000-000000000000}"/>
          </ac:spMkLst>
        </pc:spChg>
      </pc:sldChg>
      <pc:sldChg chg="modSp">
        <pc:chgData name="Yaroslav Kuchuk" userId="876ab49e16fcb7e8" providerId="LiveId" clId="{B5599062-D93D-43D6-80D6-D1CB5EF413F1}" dt="2019-06-29T09:21:08.523" v="200" actId="6549"/>
        <pc:sldMkLst>
          <pc:docMk/>
          <pc:sldMk cId="986410863" sldId="434"/>
        </pc:sldMkLst>
        <pc:spChg chg="mod">
          <ac:chgData name="Yaroslav Kuchuk" userId="876ab49e16fcb7e8" providerId="LiveId" clId="{B5599062-D93D-43D6-80D6-D1CB5EF413F1}" dt="2019-06-29T09:21:08.523" v="200" actId="6549"/>
          <ac:spMkLst>
            <pc:docMk/>
            <pc:sldMk cId="986410863" sldId="434"/>
            <ac:spMk id="2" creationId="{00000000-0000-0000-0000-000000000000}"/>
          </ac:spMkLst>
        </pc:spChg>
      </pc:sldChg>
      <pc:sldChg chg="addSp delSp modSp">
        <pc:chgData name="Yaroslav Kuchuk" userId="876ab49e16fcb7e8" providerId="LiveId" clId="{B5599062-D93D-43D6-80D6-D1CB5EF413F1}" dt="2019-06-29T16:43:51.447" v="2572" actId="108"/>
        <pc:sldMkLst>
          <pc:docMk/>
          <pc:sldMk cId="2754558741" sldId="439"/>
        </pc:sldMkLst>
        <pc:spChg chg="del">
          <ac:chgData name="Yaroslav Kuchuk" userId="876ab49e16fcb7e8" providerId="LiveId" clId="{B5599062-D93D-43D6-80D6-D1CB5EF413F1}" dt="2019-06-29T16:37:59.825" v="2269" actId="478"/>
          <ac:spMkLst>
            <pc:docMk/>
            <pc:sldMk cId="2754558741" sldId="439"/>
            <ac:spMk id="2" creationId="{DBA95E9C-4CBA-4ACC-B4CC-EA683F2D4C03}"/>
          </ac:spMkLst>
        </pc:spChg>
        <pc:spChg chg="add mod">
          <ac:chgData name="Yaroslav Kuchuk" userId="876ab49e16fcb7e8" providerId="LiveId" clId="{B5599062-D93D-43D6-80D6-D1CB5EF413F1}" dt="2019-06-29T16:43:07.626" v="2516" actId="108"/>
          <ac:spMkLst>
            <pc:docMk/>
            <pc:sldMk cId="2754558741" sldId="439"/>
            <ac:spMk id="3" creationId="{C924EBCE-1A0B-441E-8CEF-09086C88C7A8}"/>
          </ac:spMkLst>
        </pc:spChg>
        <pc:spChg chg="add mod">
          <ac:chgData name="Yaroslav Kuchuk" userId="876ab49e16fcb7e8" providerId="LiveId" clId="{B5599062-D93D-43D6-80D6-D1CB5EF413F1}" dt="2019-06-29T16:43:51.447" v="2572" actId="108"/>
          <ac:spMkLst>
            <pc:docMk/>
            <pc:sldMk cId="2754558741" sldId="439"/>
            <ac:spMk id="5" creationId="{A5C0D69C-C68F-4BF7-BF34-8CA25F0E3BE2}"/>
          </ac:spMkLst>
        </pc:spChg>
        <pc:spChg chg="mod">
          <ac:chgData name="Yaroslav Kuchuk" userId="876ab49e16fcb7e8" providerId="LiveId" clId="{B5599062-D93D-43D6-80D6-D1CB5EF413F1}" dt="2019-06-29T16:37:53.022" v="2267" actId="20577"/>
          <ac:spMkLst>
            <pc:docMk/>
            <pc:sldMk cId="2754558741" sldId="439"/>
            <ac:spMk id="11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6:37:41.959" v="2245" actId="27636"/>
          <ac:spMkLst>
            <pc:docMk/>
            <pc:sldMk cId="2754558741" sldId="439"/>
            <ac:spMk id="22" creationId="{57A0F416-AA5A-4895-BA84-1C69ED1E2BB4}"/>
          </ac:spMkLst>
        </pc:spChg>
        <pc:picChg chg="del">
          <ac:chgData name="Yaroslav Kuchuk" userId="876ab49e16fcb7e8" providerId="LiveId" clId="{B5599062-D93D-43D6-80D6-D1CB5EF413F1}" dt="2019-06-29T16:37:56.297" v="2268" actId="478"/>
          <ac:picMkLst>
            <pc:docMk/>
            <pc:sldMk cId="2754558741" sldId="439"/>
            <ac:picMk id="1026" creationId="{A18244C2-6D6C-4232-997F-7DBA75DDDC1D}"/>
          </ac:picMkLst>
        </pc:picChg>
        <pc:picChg chg="add mod">
          <ac:chgData name="Yaroslav Kuchuk" userId="876ab49e16fcb7e8" providerId="LiveId" clId="{B5599062-D93D-43D6-80D6-D1CB5EF413F1}" dt="2019-06-29T16:38:15.772" v="2272" actId="1076"/>
          <ac:picMkLst>
            <pc:docMk/>
            <pc:sldMk cId="2754558741" sldId="439"/>
            <ac:picMk id="12290" creationId="{20C6544D-E738-4B25-9402-48AF4A912AC6}"/>
          </ac:picMkLst>
        </pc:picChg>
      </pc:sldChg>
      <pc:sldChg chg="del">
        <pc:chgData name="Yaroslav Kuchuk" userId="876ab49e16fcb7e8" providerId="LiveId" clId="{B5599062-D93D-43D6-80D6-D1CB5EF413F1}" dt="2019-06-29T16:57:06.949" v="2652" actId="2696"/>
        <pc:sldMkLst>
          <pc:docMk/>
          <pc:sldMk cId="1779841075" sldId="440"/>
        </pc:sldMkLst>
      </pc:sldChg>
      <pc:sldChg chg="del">
        <pc:chgData name="Yaroslav Kuchuk" userId="876ab49e16fcb7e8" providerId="LiveId" clId="{B5599062-D93D-43D6-80D6-D1CB5EF413F1}" dt="2019-06-29T16:57:07.070" v="2657" actId="2696"/>
        <pc:sldMkLst>
          <pc:docMk/>
          <pc:sldMk cId="957017417" sldId="441"/>
        </pc:sldMkLst>
      </pc:sldChg>
      <pc:sldChg chg="addSp modSp">
        <pc:chgData name="Yaroslav Kuchuk" userId="876ab49e16fcb7e8" providerId="LiveId" clId="{B5599062-D93D-43D6-80D6-D1CB5EF413F1}" dt="2019-06-29T15:24:16.101" v="1132" actId="27636"/>
        <pc:sldMkLst>
          <pc:docMk/>
          <pc:sldMk cId="2189620251" sldId="442"/>
        </pc:sldMkLst>
        <pc:spChg chg="mod">
          <ac:chgData name="Yaroslav Kuchuk" userId="876ab49e16fcb7e8" providerId="LiveId" clId="{B5599062-D93D-43D6-80D6-D1CB5EF413F1}" dt="2019-06-29T14:56:41.227" v="958" actId="20577"/>
          <ac:spMkLst>
            <pc:docMk/>
            <pc:sldMk cId="2189620251" sldId="442"/>
            <ac:spMk id="2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4:50:25.358" v="941" actId="20577"/>
          <ac:spMkLst>
            <pc:docMk/>
            <pc:sldMk cId="2189620251" sldId="442"/>
            <ac:spMk id="11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5:24:16.101" v="1132" actId="27636"/>
          <ac:spMkLst>
            <pc:docMk/>
            <pc:sldMk cId="2189620251" sldId="442"/>
            <ac:spMk id="22" creationId="{57A0F416-AA5A-4895-BA84-1C69ED1E2BB4}"/>
          </ac:spMkLst>
        </pc:spChg>
        <pc:picChg chg="add mod">
          <ac:chgData name="Yaroslav Kuchuk" userId="876ab49e16fcb7e8" providerId="LiveId" clId="{B5599062-D93D-43D6-80D6-D1CB5EF413F1}" dt="2019-06-29T14:50:47.765" v="945" actId="1076"/>
          <ac:picMkLst>
            <pc:docMk/>
            <pc:sldMk cId="2189620251" sldId="442"/>
            <ac:picMk id="5122" creationId="{BE7C29A2-F939-47F3-A39C-068B8AF7C6E6}"/>
          </ac:picMkLst>
        </pc:picChg>
      </pc:sldChg>
      <pc:sldChg chg="del">
        <pc:chgData name="Yaroslav Kuchuk" userId="876ab49e16fcb7e8" providerId="LiveId" clId="{B5599062-D93D-43D6-80D6-D1CB5EF413F1}" dt="2019-06-29T16:57:07.144" v="2660" actId="2696"/>
        <pc:sldMkLst>
          <pc:docMk/>
          <pc:sldMk cId="3102983729" sldId="443"/>
        </pc:sldMkLst>
      </pc:sldChg>
      <pc:sldChg chg="del">
        <pc:chgData name="Yaroslav Kuchuk" userId="876ab49e16fcb7e8" providerId="LiveId" clId="{B5599062-D93D-43D6-80D6-D1CB5EF413F1}" dt="2019-06-29T16:57:07.186" v="2662" actId="2696"/>
        <pc:sldMkLst>
          <pc:docMk/>
          <pc:sldMk cId="898163510" sldId="445"/>
        </pc:sldMkLst>
      </pc:sldChg>
      <pc:sldChg chg="del">
        <pc:chgData name="Yaroslav Kuchuk" userId="876ab49e16fcb7e8" providerId="LiveId" clId="{B5599062-D93D-43D6-80D6-D1CB5EF413F1}" dt="2019-06-29T16:57:06.768" v="2649" actId="2696"/>
        <pc:sldMkLst>
          <pc:docMk/>
          <pc:sldMk cId="2312802648" sldId="468"/>
        </pc:sldMkLst>
      </pc:sldChg>
      <pc:sldChg chg="del">
        <pc:chgData name="Yaroslav Kuchuk" userId="876ab49e16fcb7e8" providerId="LiveId" clId="{B5599062-D93D-43D6-80D6-D1CB5EF413F1}" dt="2019-06-29T16:57:07.127" v="2659" actId="2696"/>
        <pc:sldMkLst>
          <pc:docMk/>
          <pc:sldMk cId="725210275" sldId="469"/>
        </pc:sldMkLst>
      </pc:sldChg>
      <pc:sldChg chg="del">
        <pc:chgData name="Yaroslav Kuchuk" userId="876ab49e16fcb7e8" providerId="LiveId" clId="{B5599062-D93D-43D6-80D6-D1CB5EF413F1}" dt="2019-06-29T16:57:07.110" v="2658" actId="2696"/>
        <pc:sldMkLst>
          <pc:docMk/>
          <pc:sldMk cId="1003264575" sldId="471"/>
        </pc:sldMkLst>
      </pc:sldChg>
      <pc:sldChg chg="del">
        <pc:chgData name="Yaroslav Kuchuk" userId="876ab49e16fcb7e8" providerId="LiveId" clId="{B5599062-D93D-43D6-80D6-D1CB5EF413F1}" dt="2019-06-29T16:57:07.011" v="2654" actId="2696"/>
        <pc:sldMkLst>
          <pc:docMk/>
          <pc:sldMk cId="3317133900" sldId="472"/>
        </pc:sldMkLst>
      </pc:sldChg>
      <pc:sldChg chg="del">
        <pc:chgData name="Yaroslav Kuchuk" userId="876ab49e16fcb7e8" providerId="LiveId" clId="{B5599062-D93D-43D6-80D6-D1CB5EF413F1}" dt="2019-06-29T16:57:07.054" v="2656" actId="2696"/>
        <pc:sldMkLst>
          <pc:docMk/>
          <pc:sldMk cId="1270800574" sldId="473"/>
        </pc:sldMkLst>
      </pc:sldChg>
      <pc:sldChg chg="del">
        <pc:chgData name="Yaroslav Kuchuk" userId="876ab49e16fcb7e8" providerId="LiveId" clId="{B5599062-D93D-43D6-80D6-D1CB5EF413F1}" dt="2019-06-29T16:57:07.031" v="2655" actId="2696"/>
        <pc:sldMkLst>
          <pc:docMk/>
          <pc:sldMk cId="3794315428" sldId="474"/>
        </pc:sldMkLst>
      </pc:sldChg>
      <pc:sldChg chg="del">
        <pc:chgData name="Yaroslav Kuchuk" userId="876ab49e16fcb7e8" providerId="LiveId" clId="{B5599062-D93D-43D6-80D6-D1CB5EF413F1}" dt="2019-06-29T16:57:07.208" v="2663" actId="2696"/>
        <pc:sldMkLst>
          <pc:docMk/>
          <pc:sldMk cId="405480451" sldId="475"/>
        </pc:sldMkLst>
      </pc:sldChg>
      <pc:sldChg chg="del">
        <pc:chgData name="Yaroslav Kuchuk" userId="876ab49e16fcb7e8" providerId="LiveId" clId="{B5599062-D93D-43D6-80D6-D1CB5EF413F1}" dt="2019-06-29T16:57:07.226" v="2664" actId="2696"/>
        <pc:sldMkLst>
          <pc:docMk/>
          <pc:sldMk cId="77974904" sldId="477"/>
        </pc:sldMkLst>
      </pc:sldChg>
      <pc:sldChg chg="del">
        <pc:chgData name="Yaroslav Kuchuk" userId="876ab49e16fcb7e8" providerId="LiveId" clId="{B5599062-D93D-43D6-80D6-D1CB5EF413F1}" dt="2019-06-29T16:57:06.746" v="2648" actId="2696"/>
        <pc:sldMkLst>
          <pc:docMk/>
          <pc:sldMk cId="3896051528" sldId="479"/>
        </pc:sldMkLst>
      </pc:sldChg>
      <pc:sldChg chg="del">
        <pc:chgData name="Yaroslav Kuchuk" userId="876ab49e16fcb7e8" providerId="LiveId" clId="{B5599062-D93D-43D6-80D6-D1CB5EF413F1}" dt="2019-06-29T16:57:06.800" v="2650" actId="2696"/>
        <pc:sldMkLst>
          <pc:docMk/>
          <pc:sldMk cId="2106151133" sldId="481"/>
        </pc:sldMkLst>
      </pc:sldChg>
      <pc:sldChg chg="del">
        <pc:chgData name="Yaroslav Kuchuk" userId="876ab49e16fcb7e8" providerId="LiveId" clId="{B5599062-D93D-43D6-80D6-D1CB5EF413F1}" dt="2019-06-29T16:57:06.895" v="2651" actId="2696"/>
        <pc:sldMkLst>
          <pc:docMk/>
          <pc:sldMk cId="2255386949" sldId="482"/>
        </pc:sldMkLst>
      </pc:sldChg>
      <pc:sldChg chg="del">
        <pc:chgData name="Yaroslav Kuchuk" userId="876ab49e16fcb7e8" providerId="LiveId" clId="{B5599062-D93D-43D6-80D6-D1CB5EF413F1}" dt="2019-06-29T16:57:06.986" v="2653" actId="2696"/>
        <pc:sldMkLst>
          <pc:docMk/>
          <pc:sldMk cId="898311687" sldId="484"/>
        </pc:sldMkLst>
      </pc:sldChg>
      <pc:sldChg chg="del">
        <pc:chgData name="Yaroslav Kuchuk" userId="876ab49e16fcb7e8" providerId="LiveId" clId="{B5599062-D93D-43D6-80D6-D1CB5EF413F1}" dt="2019-06-29T16:57:07.163" v="2661" actId="2696"/>
        <pc:sldMkLst>
          <pc:docMk/>
          <pc:sldMk cId="1630800774" sldId="485"/>
        </pc:sldMkLst>
      </pc:sldChg>
      <pc:sldChg chg="del">
        <pc:chgData name="Yaroslav Kuchuk" userId="876ab49e16fcb7e8" providerId="LiveId" clId="{B5599062-D93D-43D6-80D6-D1CB5EF413F1}" dt="2019-06-29T16:57:07.245" v="2665" actId="2696"/>
        <pc:sldMkLst>
          <pc:docMk/>
          <pc:sldMk cId="760363766" sldId="486"/>
        </pc:sldMkLst>
      </pc:sldChg>
      <pc:sldChg chg="del">
        <pc:chgData name="Yaroslav Kuchuk" userId="876ab49e16fcb7e8" providerId="LiveId" clId="{B5599062-D93D-43D6-80D6-D1CB5EF413F1}" dt="2019-06-29T16:57:07.262" v="2666" actId="2696"/>
        <pc:sldMkLst>
          <pc:docMk/>
          <pc:sldMk cId="874628395" sldId="487"/>
        </pc:sldMkLst>
      </pc:sldChg>
      <pc:sldChg chg="modSp ord">
        <pc:chgData name="Yaroslav Kuchuk" userId="876ab49e16fcb7e8" providerId="LiveId" clId="{B5599062-D93D-43D6-80D6-D1CB5EF413F1}" dt="2019-06-29T14:17:37.616" v="900" actId="20577"/>
        <pc:sldMkLst>
          <pc:docMk/>
          <pc:sldMk cId="806602080" sldId="488"/>
        </pc:sldMkLst>
        <pc:spChg chg="mod">
          <ac:chgData name="Yaroslav Kuchuk" userId="876ab49e16fcb7e8" providerId="LiveId" clId="{B5599062-D93D-43D6-80D6-D1CB5EF413F1}" dt="2019-06-29T14:17:37.616" v="900" actId="20577"/>
          <ac:spMkLst>
            <pc:docMk/>
            <pc:sldMk cId="806602080" sldId="488"/>
            <ac:spMk id="11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4:17:22.809" v="868" actId="27636"/>
          <ac:spMkLst>
            <pc:docMk/>
            <pc:sldMk cId="806602080" sldId="488"/>
            <ac:spMk id="22" creationId="{57A0F416-AA5A-4895-BA84-1C69ED1E2BB4}"/>
          </ac:spMkLst>
        </pc:spChg>
      </pc:sldChg>
      <pc:sldChg chg="del">
        <pc:chgData name="Yaroslav Kuchuk" userId="876ab49e16fcb7e8" providerId="LiveId" clId="{B5599062-D93D-43D6-80D6-D1CB5EF413F1}" dt="2019-06-29T16:57:07.286" v="2667" actId="2696"/>
        <pc:sldMkLst>
          <pc:docMk/>
          <pc:sldMk cId="503765316" sldId="489"/>
        </pc:sldMkLst>
      </pc:sldChg>
      <pc:sldChg chg="del">
        <pc:chgData name="Yaroslav Kuchuk" userId="876ab49e16fcb7e8" providerId="LiveId" clId="{B5599062-D93D-43D6-80D6-D1CB5EF413F1}" dt="2019-06-29T16:57:07.308" v="2668" actId="2696"/>
        <pc:sldMkLst>
          <pc:docMk/>
          <pc:sldMk cId="1893045450" sldId="490"/>
        </pc:sldMkLst>
      </pc:sldChg>
      <pc:sldChg chg="del">
        <pc:chgData name="Yaroslav Kuchuk" userId="876ab49e16fcb7e8" providerId="LiveId" clId="{B5599062-D93D-43D6-80D6-D1CB5EF413F1}" dt="2019-06-29T16:57:07.328" v="2669" actId="2696"/>
        <pc:sldMkLst>
          <pc:docMk/>
          <pc:sldMk cId="1012150014" sldId="491"/>
        </pc:sldMkLst>
      </pc:sldChg>
      <pc:sldChg chg="del">
        <pc:chgData name="Yaroslav Kuchuk" userId="876ab49e16fcb7e8" providerId="LiveId" clId="{B5599062-D93D-43D6-80D6-D1CB5EF413F1}" dt="2019-06-29T16:57:07.346" v="2670" actId="2696"/>
        <pc:sldMkLst>
          <pc:docMk/>
          <pc:sldMk cId="632833898" sldId="492"/>
        </pc:sldMkLst>
      </pc:sldChg>
      <pc:sldChg chg="del">
        <pc:chgData name="Yaroslav Kuchuk" userId="876ab49e16fcb7e8" providerId="LiveId" clId="{B5599062-D93D-43D6-80D6-D1CB5EF413F1}" dt="2019-06-29T16:57:07.362" v="2671" actId="2696"/>
        <pc:sldMkLst>
          <pc:docMk/>
          <pc:sldMk cId="756612907" sldId="493"/>
        </pc:sldMkLst>
      </pc:sldChg>
      <pc:sldChg chg="del">
        <pc:chgData name="Yaroslav Kuchuk" userId="876ab49e16fcb7e8" providerId="LiveId" clId="{B5599062-D93D-43D6-80D6-D1CB5EF413F1}" dt="2019-06-29T16:57:07.382" v="2672" actId="2696"/>
        <pc:sldMkLst>
          <pc:docMk/>
          <pc:sldMk cId="1340978192" sldId="494"/>
        </pc:sldMkLst>
      </pc:sldChg>
      <pc:sldChg chg="del">
        <pc:chgData name="Yaroslav Kuchuk" userId="876ab49e16fcb7e8" providerId="LiveId" clId="{B5599062-D93D-43D6-80D6-D1CB5EF413F1}" dt="2019-06-29T16:57:07.395" v="2673" actId="2696"/>
        <pc:sldMkLst>
          <pc:docMk/>
          <pc:sldMk cId="525560490" sldId="495"/>
        </pc:sldMkLst>
      </pc:sldChg>
      <pc:sldChg chg="add del">
        <pc:chgData name="Yaroslav Kuchuk" userId="876ab49e16fcb7e8" providerId="LiveId" clId="{B5599062-D93D-43D6-80D6-D1CB5EF413F1}" dt="2019-06-29T09:07:33.383" v="114" actId="2696"/>
        <pc:sldMkLst>
          <pc:docMk/>
          <pc:sldMk cId="681405130" sldId="496"/>
        </pc:sldMkLst>
      </pc:sldChg>
      <pc:sldChg chg="addSp delSp modSp add">
        <pc:chgData name="Yaroslav Kuchuk" userId="876ab49e16fcb7e8" providerId="LiveId" clId="{B5599062-D93D-43D6-80D6-D1CB5EF413F1}" dt="2019-06-29T09:25:03.192" v="439" actId="20577"/>
        <pc:sldMkLst>
          <pc:docMk/>
          <pc:sldMk cId="2151180961" sldId="496"/>
        </pc:sldMkLst>
        <pc:spChg chg="mod">
          <ac:chgData name="Yaroslav Kuchuk" userId="876ab49e16fcb7e8" providerId="LiveId" clId="{B5599062-D93D-43D6-80D6-D1CB5EF413F1}" dt="2019-06-29T09:21:46.574" v="223" actId="20577"/>
          <ac:spMkLst>
            <pc:docMk/>
            <pc:sldMk cId="2151180961" sldId="496"/>
            <ac:spMk id="11" creationId="{00000000-0000-0000-0000-000000000000}"/>
          </ac:spMkLst>
        </pc:spChg>
        <pc:graphicFrameChg chg="add mod modGraphic">
          <ac:chgData name="Yaroslav Kuchuk" userId="876ab49e16fcb7e8" providerId="LiveId" clId="{B5599062-D93D-43D6-80D6-D1CB5EF413F1}" dt="2019-06-29T09:25:03.192" v="439" actId="20577"/>
          <ac:graphicFrameMkLst>
            <pc:docMk/>
            <pc:sldMk cId="2151180961" sldId="496"/>
            <ac:graphicFrameMk id="2" creationId="{F6D345A9-9F52-4B8C-83BA-23A8C45B24C4}"/>
          </ac:graphicFrameMkLst>
        </pc:graphicFrameChg>
        <pc:picChg chg="del">
          <ac:chgData name="Yaroslav Kuchuk" userId="876ab49e16fcb7e8" providerId="LiveId" clId="{B5599062-D93D-43D6-80D6-D1CB5EF413F1}" dt="2019-06-29T09:07:43.578" v="116" actId="478"/>
          <ac:picMkLst>
            <pc:docMk/>
            <pc:sldMk cId="2151180961" sldId="496"/>
            <ac:picMk id="2050" creationId="{E8718E5A-C765-45E9-A4FC-D46D3DC5DE60}"/>
          </ac:picMkLst>
        </pc:picChg>
      </pc:sldChg>
      <pc:sldChg chg="modSp add">
        <pc:chgData name="Yaroslav Kuchuk" userId="876ab49e16fcb7e8" providerId="LiveId" clId="{B5599062-D93D-43D6-80D6-D1CB5EF413F1}" dt="2019-06-29T10:01:22.392" v="579" actId="20577"/>
        <pc:sldMkLst>
          <pc:docMk/>
          <pc:sldMk cId="2603526090" sldId="497"/>
        </pc:sldMkLst>
        <pc:spChg chg="mod">
          <ac:chgData name="Yaroslav Kuchuk" userId="876ab49e16fcb7e8" providerId="LiveId" clId="{B5599062-D93D-43D6-80D6-D1CB5EF413F1}" dt="2019-06-29T09:25:17.676" v="444" actId="20577"/>
          <ac:spMkLst>
            <pc:docMk/>
            <pc:sldMk cId="2603526090" sldId="497"/>
            <ac:spMk id="11" creationId="{00000000-0000-0000-0000-000000000000}"/>
          </ac:spMkLst>
        </pc:spChg>
        <pc:graphicFrameChg chg="modGraphic">
          <ac:chgData name="Yaroslav Kuchuk" userId="876ab49e16fcb7e8" providerId="LiveId" clId="{B5599062-D93D-43D6-80D6-D1CB5EF413F1}" dt="2019-06-29T10:01:22.392" v="579" actId="20577"/>
          <ac:graphicFrameMkLst>
            <pc:docMk/>
            <pc:sldMk cId="2603526090" sldId="497"/>
            <ac:graphicFrameMk id="2" creationId="{F6D345A9-9F52-4B8C-83BA-23A8C45B24C4}"/>
          </ac:graphicFrameMkLst>
        </pc:graphicFrameChg>
      </pc:sldChg>
      <pc:sldChg chg="addSp delSp modSp add ord">
        <pc:chgData name="Yaroslav Kuchuk" userId="876ab49e16fcb7e8" providerId="LiveId" clId="{B5599062-D93D-43D6-80D6-D1CB5EF413F1}" dt="2019-06-29T14:04:25.847" v="776" actId="1076"/>
        <pc:sldMkLst>
          <pc:docMk/>
          <pc:sldMk cId="2097769593" sldId="498"/>
        </pc:sldMkLst>
        <pc:spChg chg="add mod">
          <ac:chgData name="Yaroslav Kuchuk" userId="876ab49e16fcb7e8" providerId="LiveId" clId="{B5599062-D93D-43D6-80D6-D1CB5EF413F1}" dt="2019-06-29T14:04:23.697" v="775" actId="14100"/>
          <ac:spMkLst>
            <pc:docMk/>
            <pc:sldMk cId="2097769593" sldId="498"/>
            <ac:spMk id="3" creationId="{3025E804-9141-41C4-B914-00806172B685}"/>
          </ac:spMkLst>
        </pc:spChg>
        <pc:spChg chg="add del">
          <ac:chgData name="Yaroslav Kuchuk" userId="876ab49e16fcb7e8" providerId="LiveId" clId="{B5599062-D93D-43D6-80D6-D1CB5EF413F1}" dt="2019-06-29T14:04:00.071" v="771"/>
          <ac:spMkLst>
            <pc:docMk/>
            <pc:sldMk cId="2097769593" sldId="498"/>
            <ac:spMk id="5" creationId="{339F4736-4DF0-4A1E-868A-27493B559EAA}"/>
          </ac:spMkLst>
        </pc:spChg>
        <pc:spChg chg="mod">
          <ac:chgData name="Yaroslav Kuchuk" userId="876ab49e16fcb7e8" providerId="LiveId" clId="{B5599062-D93D-43D6-80D6-D1CB5EF413F1}" dt="2019-06-29T10:01:42.019" v="602" actId="20577"/>
          <ac:spMkLst>
            <pc:docMk/>
            <pc:sldMk cId="2097769593" sldId="498"/>
            <ac:spMk id="11" creationId="{00000000-0000-0000-0000-000000000000}"/>
          </ac:spMkLst>
        </pc:spChg>
        <pc:picChg chg="add del mod">
          <ac:chgData name="Yaroslav Kuchuk" userId="876ab49e16fcb7e8" providerId="LiveId" clId="{B5599062-D93D-43D6-80D6-D1CB5EF413F1}" dt="2019-06-29T13:50:36.983" v="646" actId="478"/>
          <ac:picMkLst>
            <pc:docMk/>
            <pc:sldMk cId="2097769593" sldId="498"/>
            <ac:picMk id="2" creationId="{440A47B0-4461-412A-9131-970BD1AEE4A4}"/>
          </ac:picMkLst>
        </pc:picChg>
        <pc:picChg chg="add mod">
          <ac:chgData name="Yaroslav Kuchuk" userId="876ab49e16fcb7e8" providerId="LiveId" clId="{B5599062-D93D-43D6-80D6-D1CB5EF413F1}" dt="2019-06-29T14:04:25.847" v="776" actId="1076"/>
          <ac:picMkLst>
            <pc:docMk/>
            <pc:sldMk cId="2097769593" sldId="498"/>
            <ac:picMk id="6" creationId="{204FC048-1EE3-4961-8626-18E4C6442043}"/>
          </ac:picMkLst>
        </pc:picChg>
        <pc:picChg chg="del">
          <ac:chgData name="Yaroslav Kuchuk" userId="876ab49e16fcb7e8" providerId="LiveId" clId="{B5599062-D93D-43D6-80D6-D1CB5EF413F1}" dt="2019-06-29T13:43:20.941" v="603" actId="478"/>
          <ac:picMkLst>
            <pc:docMk/>
            <pc:sldMk cId="2097769593" sldId="498"/>
            <ac:picMk id="2050" creationId="{E8718E5A-C765-45E9-A4FC-D46D3DC5DE60}"/>
          </ac:picMkLst>
        </pc:picChg>
      </pc:sldChg>
      <pc:sldChg chg="addSp modSp add">
        <pc:chgData name="Yaroslav Kuchuk" userId="876ab49e16fcb7e8" providerId="LiveId" clId="{B5599062-D93D-43D6-80D6-D1CB5EF413F1}" dt="2019-06-29T13:49:35.143" v="644" actId="1076"/>
        <pc:sldMkLst>
          <pc:docMk/>
          <pc:sldMk cId="1904855238" sldId="499"/>
        </pc:sldMkLst>
        <pc:picChg chg="mod">
          <ac:chgData name="Yaroslav Kuchuk" userId="876ab49e16fcb7e8" providerId="LiveId" clId="{B5599062-D93D-43D6-80D6-D1CB5EF413F1}" dt="2019-06-29T13:49:06.859" v="639" actId="14100"/>
          <ac:picMkLst>
            <pc:docMk/>
            <pc:sldMk cId="1904855238" sldId="499"/>
            <ac:picMk id="2" creationId="{440A47B0-4461-412A-9131-970BD1AEE4A4}"/>
          </ac:picMkLst>
        </pc:picChg>
        <pc:picChg chg="add mod">
          <ac:chgData name="Yaroslav Kuchuk" userId="876ab49e16fcb7e8" providerId="LiveId" clId="{B5599062-D93D-43D6-80D6-D1CB5EF413F1}" dt="2019-06-29T13:49:35.143" v="644" actId="1076"/>
          <ac:picMkLst>
            <pc:docMk/>
            <pc:sldMk cId="1904855238" sldId="499"/>
            <ac:picMk id="1026" creationId="{CAD4A1D0-DE46-49B6-A126-1E830B87005D}"/>
          </ac:picMkLst>
        </pc:picChg>
      </pc:sldChg>
      <pc:sldChg chg="addSp delSp modSp add">
        <pc:chgData name="Yaroslav Kuchuk" userId="876ab49e16fcb7e8" providerId="LiveId" clId="{B5599062-D93D-43D6-80D6-D1CB5EF413F1}" dt="2019-06-29T14:16:52.881" v="865" actId="20577"/>
        <pc:sldMkLst>
          <pc:docMk/>
          <pc:sldMk cId="1742638015" sldId="500"/>
        </pc:sldMkLst>
        <pc:spChg chg="mod">
          <ac:chgData name="Yaroslav Kuchuk" userId="876ab49e16fcb7e8" providerId="LiveId" clId="{B5599062-D93D-43D6-80D6-D1CB5EF413F1}" dt="2019-06-29T14:16:52.881" v="865" actId="20577"/>
          <ac:spMkLst>
            <pc:docMk/>
            <pc:sldMk cId="1742638015" sldId="500"/>
            <ac:spMk id="3" creationId="{3025E804-9141-41C4-B914-00806172B685}"/>
          </ac:spMkLst>
        </pc:spChg>
        <pc:spChg chg="mod">
          <ac:chgData name="Yaroslav Kuchuk" userId="876ab49e16fcb7e8" providerId="LiveId" clId="{B5599062-D93D-43D6-80D6-D1CB5EF413F1}" dt="2019-06-29T14:11:18.209" v="810" actId="20577"/>
          <ac:spMkLst>
            <pc:docMk/>
            <pc:sldMk cId="1742638015" sldId="500"/>
            <ac:spMk id="11" creationId="{00000000-0000-0000-0000-000000000000}"/>
          </ac:spMkLst>
        </pc:spChg>
        <pc:picChg chg="add mod">
          <ac:chgData name="Yaroslav Kuchuk" userId="876ab49e16fcb7e8" providerId="LiveId" clId="{B5599062-D93D-43D6-80D6-D1CB5EF413F1}" dt="2019-06-29T14:10:38.288" v="790" actId="1076"/>
          <ac:picMkLst>
            <pc:docMk/>
            <pc:sldMk cId="1742638015" sldId="500"/>
            <ac:picMk id="2" creationId="{F4A416B4-2685-45D0-9ACD-A9B2ED5CE14A}"/>
          </ac:picMkLst>
        </pc:picChg>
        <pc:picChg chg="del">
          <ac:chgData name="Yaroslav Kuchuk" userId="876ab49e16fcb7e8" providerId="LiveId" clId="{B5599062-D93D-43D6-80D6-D1CB5EF413F1}" dt="2019-06-29T14:07:39.957" v="788" actId="478"/>
          <ac:picMkLst>
            <pc:docMk/>
            <pc:sldMk cId="1742638015" sldId="500"/>
            <ac:picMk id="6" creationId="{204FC048-1EE3-4961-8626-18E4C6442043}"/>
          </ac:picMkLst>
        </pc:picChg>
      </pc:sldChg>
      <pc:sldChg chg="addSp delSp modSp add">
        <pc:chgData name="Yaroslav Kuchuk" userId="876ab49e16fcb7e8" providerId="LiveId" clId="{B5599062-D93D-43D6-80D6-D1CB5EF413F1}" dt="2019-06-29T14:48:07.728" v="921"/>
        <pc:sldMkLst>
          <pc:docMk/>
          <pc:sldMk cId="4166790575" sldId="501"/>
        </pc:sldMkLst>
        <pc:spChg chg="mod">
          <ac:chgData name="Yaroslav Kuchuk" userId="876ab49e16fcb7e8" providerId="LiveId" clId="{B5599062-D93D-43D6-80D6-D1CB5EF413F1}" dt="2019-06-29T14:48:07.728" v="921"/>
          <ac:spMkLst>
            <pc:docMk/>
            <pc:sldMk cId="4166790575" sldId="501"/>
            <ac:spMk id="3" creationId="{3025E804-9141-41C4-B914-00806172B685}"/>
          </ac:spMkLst>
        </pc:spChg>
        <pc:spChg chg="mod">
          <ac:chgData name="Yaroslav Kuchuk" userId="876ab49e16fcb7e8" providerId="LiveId" clId="{B5599062-D93D-43D6-80D6-D1CB5EF413F1}" dt="2019-06-29T14:18:16.186" v="917" actId="122"/>
          <ac:spMkLst>
            <pc:docMk/>
            <pc:sldMk cId="4166790575" sldId="501"/>
            <ac:spMk id="11" creationId="{00000000-0000-0000-0000-000000000000}"/>
          </ac:spMkLst>
        </pc:spChg>
        <pc:picChg chg="del">
          <ac:chgData name="Yaroslav Kuchuk" userId="876ab49e16fcb7e8" providerId="LiveId" clId="{B5599062-D93D-43D6-80D6-D1CB5EF413F1}" dt="2019-06-29T14:18:17.819" v="918" actId="478"/>
          <ac:picMkLst>
            <pc:docMk/>
            <pc:sldMk cId="4166790575" sldId="501"/>
            <ac:picMk id="2" creationId="{F4A416B4-2685-45D0-9ACD-A9B2ED5CE14A}"/>
          </ac:picMkLst>
        </pc:picChg>
        <pc:picChg chg="add mod">
          <ac:chgData name="Yaroslav Kuchuk" userId="876ab49e16fcb7e8" providerId="LiveId" clId="{B5599062-D93D-43D6-80D6-D1CB5EF413F1}" dt="2019-06-29T14:18:22.778" v="920" actId="1076"/>
          <ac:picMkLst>
            <pc:docMk/>
            <pc:sldMk cId="4166790575" sldId="501"/>
            <ac:picMk id="3074" creationId="{8810D2BC-0F37-4603-9299-BB8230410F70}"/>
          </ac:picMkLst>
        </pc:picChg>
      </pc:sldChg>
      <pc:sldChg chg="addSp delSp modSp add">
        <pc:chgData name="Yaroslav Kuchuk" userId="876ab49e16fcb7e8" providerId="LiveId" clId="{B5599062-D93D-43D6-80D6-D1CB5EF413F1}" dt="2019-06-29T15:24:21.890" v="1134" actId="27636"/>
        <pc:sldMkLst>
          <pc:docMk/>
          <pc:sldMk cId="2650405567" sldId="502"/>
        </pc:sldMkLst>
        <pc:spChg chg="mod">
          <ac:chgData name="Yaroslav Kuchuk" userId="876ab49e16fcb7e8" providerId="LiveId" clId="{B5599062-D93D-43D6-80D6-D1CB5EF413F1}" dt="2019-06-29T15:23:32.741" v="1105" actId="1076"/>
          <ac:spMkLst>
            <pc:docMk/>
            <pc:sldMk cId="2650405567" sldId="502"/>
            <ac:spMk id="2" creationId="{00000000-0000-0000-0000-000000000000}"/>
          </ac:spMkLst>
        </pc:spChg>
        <pc:spChg chg="add del">
          <ac:chgData name="Yaroslav Kuchuk" userId="876ab49e16fcb7e8" providerId="LiveId" clId="{B5599062-D93D-43D6-80D6-D1CB5EF413F1}" dt="2019-06-29T15:00:39.506" v="1008"/>
          <ac:spMkLst>
            <pc:docMk/>
            <pc:sldMk cId="2650405567" sldId="502"/>
            <ac:spMk id="3" creationId="{D4A509D6-7554-42FE-8F3B-C5E93464F222}"/>
          </ac:spMkLst>
        </pc:spChg>
        <pc:spChg chg="mod">
          <ac:chgData name="Yaroslav Kuchuk" userId="876ab49e16fcb7e8" providerId="LiveId" clId="{B5599062-D93D-43D6-80D6-D1CB5EF413F1}" dt="2019-06-29T14:58:19.399" v="1003" actId="20577"/>
          <ac:spMkLst>
            <pc:docMk/>
            <pc:sldMk cId="2650405567" sldId="502"/>
            <ac:spMk id="11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5:24:21.890" v="1134" actId="27636"/>
          <ac:spMkLst>
            <pc:docMk/>
            <pc:sldMk cId="2650405567" sldId="502"/>
            <ac:spMk id="22" creationId="{57A0F416-AA5A-4895-BA84-1C69ED1E2BB4}"/>
          </ac:spMkLst>
        </pc:spChg>
        <pc:picChg chg="del">
          <ac:chgData name="Yaroslav Kuchuk" userId="876ab49e16fcb7e8" providerId="LiveId" clId="{B5599062-D93D-43D6-80D6-D1CB5EF413F1}" dt="2019-06-29T14:57:33.859" v="960" actId="478"/>
          <ac:picMkLst>
            <pc:docMk/>
            <pc:sldMk cId="2650405567" sldId="502"/>
            <ac:picMk id="5122" creationId="{BE7C29A2-F939-47F3-A39C-068B8AF7C6E6}"/>
          </ac:picMkLst>
        </pc:picChg>
        <pc:picChg chg="add mod">
          <ac:chgData name="Yaroslav Kuchuk" userId="876ab49e16fcb7e8" providerId="LiveId" clId="{B5599062-D93D-43D6-80D6-D1CB5EF413F1}" dt="2019-06-29T15:23:41.599" v="1107" actId="1076"/>
          <ac:picMkLst>
            <pc:docMk/>
            <pc:sldMk cId="2650405567" sldId="502"/>
            <ac:picMk id="6146" creationId="{1A20A19A-3334-4C50-9E69-1D0F2AF26C9B}"/>
          </ac:picMkLst>
        </pc:picChg>
      </pc:sldChg>
      <pc:sldChg chg="delSp modSp add">
        <pc:chgData name="Yaroslav Kuchuk" userId="876ab49e16fcb7e8" providerId="LiveId" clId="{B5599062-D93D-43D6-80D6-D1CB5EF413F1}" dt="2019-06-29T16:14:56.619" v="1943" actId="20577"/>
        <pc:sldMkLst>
          <pc:docMk/>
          <pc:sldMk cId="2408980508" sldId="503"/>
        </pc:sldMkLst>
        <pc:spChg chg="mod">
          <ac:chgData name="Yaroslav Kuchuk" userId="876ab49e16fcb7e8" providerId="LiveId" clId="{B5599062-D93D-43D6-80D6-D1CB5EF413F1}" dt="2019-06-29T15:57:17.584" v="1925" actId="20577"/>
          <ac:spMkLst>
            <pc:docMk/>
            <pc:sldMk cId="2408980508" sldId="503"/>
            <ac:spMk id="2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6:14:56.619" v="1943" actId="20577"/>
          <ac:spMkLst>
            <pc:docMk/>
            <pc:sldMk cId="2408980508" sldId="503"/>
            <ac:spMk id="11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5:24:26.810" v="1136" actId="27636"/>
          <ac:spMkLst>
            <pc:docMk/>
            <pc:sldMk cId="2408980508" sldId="503"/>
            <ac:spMk id="22" creationId="{57A0F416-AA5A-4895-BA84-1C69ED1E2BB4}"/>
          </ac:spMkLst>
        </pc:spChg>
        <pc:picChg chg="del">
          <ac:chgData name="Yaroslav Kuchuk" userId="876ab49e16fcb7e8" providerId="LiveId" clId="{B5599062-D93D-43D6-80D6-D1CB5EF413F1}" dt="2019-06-29T15:29:16.817" v="1137" actId="478"/>
          <ac:picMkLst>
            <pc:docMk/>
            <pc:sldMk cId="2408980508" sldId="503"/>
            <ac:picMk id="6146" creationId="{1A20A19A-3334-4C50-9E69-1D0F2AF26C9B}"/>
          </ac:picMkLst>
        </pc:picChg>
      </pc:sldChg>
      <pc:sldChg chg="addSp modSp add">
        <pc:chgData name="Yaroslav Kuchuk" userId="876ab49e16fcb7e8" providerId="LiveId" clId="{B5599062-D93D-43D6-80D6-D1CB5EF413F1}" dt="2019-06-29T16:18:12.598" v="2001" actId="1076"/>
        <pc:sldMkLst>
          <pc:docMk/>
          <pc:sldMk cId="1075010795" sldId="504"/>
        </pc:sldMkLst>
        <pc:spChg chg="mod">
          <ac:chgData name="Yaroslav Kuchuk" userId="876ab49e16fcb7e8" providerId="LiveId" clId="{B5599062-D93D-43D6-80D6-D1CB5EF413F1}" dt="2019-06-29T16:18:03.819" v="1998" actId="14100"/>
          <ac:spMkLst>
            <pc:docMk/>
            <pc:sldMk cId="1075010795" sldId="504"/>
            <ac:spMk id="2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6:15:05.840" v="1959" actId="20577"/>
          <ac:spMkLst>
            <pc:docMk/>
            <pc:sldMk cId="1075010795" sldId="504"/>
            <ac:spMk id="11" creationId="{00000000-0000-0000-0000-000000000000}"/>
          </ac:spMkLst>
        </pc:spChg>
        <pc:picChg chg="add mod">
          <ac:chgData name="Yaroslav Kuchuk" userId="876ab49e16fcb7e8" providerId="LiveId" clId="{B5599062-D93D-43D6-80D6-D1CB5EF413F1}" dt="2019-06-29T16:18:12.598" v="2001" actId="1076"/>
          <ac:picMkLst>
            <pc:docMk/>
            <pc:sldMk cId="1075010795" sldId="504"/>
            <ac:picMk id="3" creationId="{7A1FFE0A-3560-48A2-A78C-47EE319A5399}"/>
          </ac:picMkLst>
        </pc:picChg>
      </pc:sldChg>
      <pc:sldChg chg="addSp delSp modSp add">
        <pc:chgData name="Yaroslav Kuchuk" userId="876ab49e16fcb7e8" providerId="LiveId" clId="{B5599062-D93D-43D6-80D6-D1CB5EF413F1}" dt="2019-06-29T16:33:28.614" v="2201" actId="1076"/>
        <pc:sldMkLst>
          <pc:docMk/>
          <pc:sldMk cId="3426396002" sldId="505"/>
        </pc:sldMkLst>
        <pc:spChg chg="del">
          <ac:chgData name="Yaroslav Kuchuk" userId="876ab49e16fcb7e8" providerId="LiveId" clId="{B5599062-D93D-43D6-80D6-D1CB5EF413F1}" dt="2019-06-29T16:33:25.008" v="2199" actId="478"/>
          <ac:spMkLst>
            <pc:docMk/>
            <pc:sldMk cId="3426396002" sldId="505"/>
            <ac:spMk id="2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6:33:21.406" v="2198" actId="6549"/>
          <ac:spMkLst>
            <pc:docMk/>
            <pc:sldMk cId="3426396002" sldId="505"/>
            <ac:spMk id="11" creationId="{00000000-0000-0000-0000-000000000000}"/>
          </ac:spMkLst>
        </pc:spChg>
        <pc:picChg chg="add mod">
          <ac:chgData name="Yaroslav Kuchuk" userId="876ab49e16fcb7e8" providerId="LiveId" clId="{B5599062-D93D-43D6-80D6-D1CB5EF413F1}" dt="2019-06-29T16:33:28.614" v="2201" actId="1076"/>
          <ac:picMkLst>
            <pc:docMk/>
            <pc:sldMk cId="3426396002" sldId="505"/>
            <ac:picMk id="9218" creationId="{F9E58906-5A24-4DD1-A22B-7633035EA738}"/>
          </ac:picMkLst>
        </pc:picChg>
      </pc:sldChg>
      <pc:sldChg chg="addSp delSp modSp add">
        <pc:chgData name="Yaroslav Kuchuk" userId="876ab49e16fcb7e8" providerId="LiveId" clId="{B5599062-D93D-43D6-80D6-D1CB5EF413F1}" dt="2019-06-29T16:25:28.251" v="2023" actId="1076"/>
        <pc:sldMkLst>
          <pc:docMk/>
          <pc:sldMk cId="2880668060" sldId="506"/>
        </pc:sldMkLst>
        <pc:spChg chg="mod">
          <ac:chgData name="Yaroslav Kuchuk" userId="876ab49e16fcb7e8" providerId="LiveId" clId="{B5599062-D93D-43D6-80D6-D1CB5EF413F1}" dt="2019-06-29T16:24:49.856" v="2019" actId="20577"/>
          <ac:spMkLst>
            <pc:docMk/>
            <pc:sldMk cId="2880668060" sldId="506"/>
            <ac:spMk id="2" creationId="{00000000-0000-0000-0000-000000000000}"/>
          </ac:spMkLst>
        </pc:spChg>
        <pc:picChg chg="del">
          <ac:chgData name="Yaroslav Kuchuk" userId="876ab49e16fcb7e8" providerId="LiveId" clId="{B5599062-D93D-43D6-80D6-D1CB5EF413F1}" dt="2019-06-29T16:25:20.899" v="2020" actId="478"/>
          <ac:picMkLst>
            <pc:docMk/>
            <pc:sldMk cId="2880668060" sldId="506"/>
            <ac:picMk id="3" creationId="{7A1FFE0A-3560-48A2-A78C-47EE319A5399}"/>
          </ac:picMkLst>
        </pc:picChg>
        <pc:picChg chg="add mod">
          <ac:chgData name="Yaroslav Kuchuk" userId="876ab49e16fcb7e8" providerId="LiveId" clId="{B5599062-D93D-43D6-80D6-D1CB5EF413F1}" dt="2019-06-29T16:25:28.251" v="2023" actId="1076"/>
          <ac:picMkLst>
            <pc:docMk/>
            <pc:sldMk cId="2880668060" sldId="506"/>
            <ac:picMk id="5" creationId="{A588F4F2-5B21-423C-A9EB-7F61D4184DF5}"/>
          </ac:picMkLst>
        </pc:picChg>
      </pc:sldChg>
      <pc:sldChg chg="addSp delSp modSp add">
        <pc:chgData name="Yaroslav Kuchuk" userId="876ab49e16fcb7e8" providerId="LiveId" clId="{B5599062-D93D-43D6-80D6-D1CB5EF413F1}" dt="2019-06-29T16:27:22.304" v="2061" actId="20577"/>
        <pc:sldMkLst>
          <pc:docMk/>
          <pc:sldMk cId="2765114551" sldId="507"/>
        </pc:sldMkLst>
        <pc:spChg chg="mod">
          <ac:chgData name="Yaroslav Kuchuk" userId="876ab49e16fcb7e8" providerId="LiveId" clId="{B5599062-D93D-43D6-80D6-D1CB5EF413F1}" dt="2019-06-29T16:27:22.304" v="2061" actId="20577"/>
          <ac:spMkLst>
            <pc:docMk/>
            <pc:sldMk cId="2765114551" sldId="507"/>
            <ac:spMk id="2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6:27:05.595" v="2035" actId="20577"/>
          <ac:spMkLst>
            <pc:docMk/>
            <pc:sldMk cId="2765114551" sldId="507"/>
            <ac:spMk id="11" creationId="{00000000-0000-0000-0000-000000000000}"/>
          </ac:spMkLst>
        </pc:spChg>
        <pc:picChg chg="del">
          <ac:chgData name="Yaroslav Kuchuk" userId="876ab49e16fcb7e8" providerId="LiveId" clId="{B5599062-D93D-43D6-80D6-D1CB5EF413F1}" dt="2019-06-29T16:27:07.569" v="2036" actId="478"/>
          <ac:picMkLst>
            <pc:docMk/>
            <pc:sldMk cId="2765114551" sldId="507"/>
            <ac:picMk id="5" creationId="{A588F4F2-5B21-423C-A9EB-7F61D4184DF5}"/>
          </ac:picMkLst>
        </pc:picChg>
        <pc:picChg chg="add mod">
          <ac:chgData name="Yaroslav Kuchuk" userId="876ab49e16fcb7e8" providerId="LiveId" clId="{B5599062-D93D-43D6-80D6-D1CB5EF413F1}" dt="2019-06-29T16:27:11.214" v="2038" actId="1076"/>
          <ac:picMkLst>
            <pc:docMk/>
            <pc:sldMk cId="2765114551" sldId="507"/>
            <ac:picMk id="7170" creationId="{BF46992F-5895-48EF-9F3F-A3DF3E32FFD7}"/>
          </ac:picMkLst>
        </pc:picChg>
      </pc:sldChg>
      <pc:sldChg chg="modSp add ord">
        <pc:chgData name="Yaroslav Kuchuk" userId="876ab49e16fcb7e8" providerId="LiveId" clId="{B5599062-D93D-43D6-80D6-D1CB5EF413F1}" dt="2019-06-29T16:28:28.151" v="2180" actId="113"/>
        <pc:sldMkLst>
          <pc:docMk/>
          <pc:sldMk cId="3736358805" sldId="508"/>
        </pc:sldMkLst>
        <pc:spChg chg="mod">
          <ac:chgData name="Yaroslav Kuchuk" userId="876ab49e16fcb7e8" providerId="LiveId" clId="{B5599062-D93D-43D6-80D6-D1CB5EF413F1}" dt="2019-06-29T16:28:28.151" v="2180" actId="113"/>
          <ac:spMkLst>
            <pc:docMk/>
            <pc:sldMk cId="3736358805" sldId="508"/>
            <ac:spMk id="11" creationId="{00000000-0000-0000-0000-000000000000}"/>
          </ac:spMkLst>
        </pc:spChg>
      </pc:sldChg>
      <pc:sldChg chg="modSp add ord">
        <pc:chgData name="Yaroslav Kuchuk" userId="876ab49e16fcb7e8" providerId="LiveId" clId="{B5599062-D93D-43D6-80D6-D1CB5EF413F1}" dt="2019-06-29T16:35:53.778" v="2243" actId="20577"/>
        <pc:sldMkLst>
          <pc:docMk/>
          <pc:sldMk cId="1426084860" sldId="509"/>
        </pc:sldMkLst>
        <pc:spChg chg="mod">
          <ac:chgData name="Yaroslav Kuchuk" userId="876ab49e16fcb7e8" providerId="LiveId" clId="{B5599062-D93D-43D6-80D6-D1CB5EF413F1}" dt="2019-06-29T16:35:53.778" v="2243" actId="20577"/>
          <ac:spMkLst>
            <pc:docMk/>
            <pc:sldMk cId="1426084860" sldId="509"/>
            <ac:spMk id="11" creationId="{00000000-0000-0000-0000-000000000000}"/>
          </ac:spMkLst>
        </pc:spChg>
      </pc:sldChg>
      <pc:sldChg chg="modSp add ord">
        <pc:chgData name="Yaroslav Kuchuk" userId="876ab49e16fcb7e8" providerId="LiveId" clId="{B5599062-D93D-43D6-80D6-D1CB5EF413F1}" dt="2019-06-29T16:56:51.917" v="2647" actId="20577"/>
        <pc:sldMkLst>
          <pc:docMk/>
          <pc:sldMk cId="174571575" sldId="510"/>
        </pc:sldMkLst>
        <pc:spChg chg="mod">
          <ac:chgData name="Yaroslav Kuchuk" userId="876ab49e16fcb7e8" providerId="LiveId" clId="{B5599062-D93D-43D6-80D6-D1CB5EF413F1}" dt="2019-06-29T16:56:51.917" v="2647" actId="20577"/>
          <ac:spMkLst>
            <pc:docMk/>
            <pc:sldMk cId="174571575" sldId="510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 Light" pitchFamily="34" charset="0"/>
              </a:defRPr>
            </a:lvl1pPr>
          </a:lstStyle>
          <a:p>
            <a:fld id="{39EEAABF-1A21-4BDA-A92C-F0636835B84E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 Light" pitchFamily="34" charset="0"/>
              </a:defRPr>
            </a:lvl1pPr>
          </a:lstStyle>
          <a:p>
            <a:fld id="{A9257FB8-63EF-4E13-93FB-D2905A6BAD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51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94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96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86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16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24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143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06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77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9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09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885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82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51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371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117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916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50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086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833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62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76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653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715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748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077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027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309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158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769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65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342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663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185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938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529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319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57FB8-63EF-4E13-93FB-D2905A6BAD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301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49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90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74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32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2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20.02.2020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20.02.2020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20.02.2020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20.02.2020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20.02.2020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20.02.2020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20.02.2020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20.02.2020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20.02.2020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20.02.2020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20.02.2020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</a:defRPr>
            </a:lvl1pPr>
          </a:lstStyle>
          <a:p>
            <a:fld id="{772C2E8B-7AD5-4B74-A391-C1BAFFD06762}" type="datetime1">
              <a:rPr lang="ru-RU" smtClean="0"/>
              <a:pPr/>
              <a:t>20.02.2020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guide/topics/ui/look-and-feel/themes" TargetMode="External"/><Relationship Id="rId3" Type="http://schemas.openxmlformats.org/officeDocument/2006/relationships/hyperlink" Target="https://material.io/" TargetMode="External"/><Relationship Id="rId7" Type="http://schemas.openxmlformats.org/officeDocument/2006/relationships/hyperlink" Target="https://developer.android.com/jetpack/androidx/migrate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jetpack/androidx" TargetMode="External"/><Relationship Id="rId5" Type="http://schemas.openxmlformats.org/officeDocument/2006/relationships/hyperlink" Target="https://developer.android.com/jetpack/docs/guide" TargetMode="External"/><Relationship Id="rId4" Type="http://schemas.openxmlformats.org/officeDocument/2006/relationships/hyperlink" Target="https://material.io/develop/android/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ru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97234" y="2059404"/>
            <a:ext cx="95755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6000" dirty="0" err="1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</a:t>
            </a:r>
            <a:r>
              <a:rPr lang="ru-RU" sz="6000" dirty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6000" dirty="0" err="1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</a:t>
            </a:r>
            <a:r>
              <a:rPr lang="ru-RU" sz="6000" dirty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6000" dirty="0" err="1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</a:t>
            </a:r>
            <a:endParaRPr lang="en-US" sz="4400" dirty="0">
              <a:solidFill>
                <a:srgbClr val="D1501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49" y="457200"/>
            <a:ext cx="1899151" cy="81753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524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</a:t>
            </a: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9067800" y="5460471"/>
            <a:ext cx="219075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Основы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 Design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D4163F1-A9C3-4C6F-B523-1ED91D5DF8F0}"/>
              </a:ext>
            </a:extLst>
          </p:cNvPr>
          <p:cNvSpPr txBox="1">
            <a:spLocks/>
          </p:cNvSpPr>
          <p:nvPr/>
        </p:nvSpPr>
        <p:spPr>
          <a:xfrm>
            <a:off x="0" y="228600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09600" y="1630906"/>
            <a:ext cx="11049000" cy="4141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sz="4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Кросс-платформенная</a:t>
            </a:r>
          </a:p>
          <a:p>
            <a:endParaRPr lang="ru-RU" sz="4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поддерживает один и тот же пользовательский интерфейс на разных платформах, используя общие компоненты для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iOS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Flutter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и </a:t>
            </a:r>
            <a:r>
              <a:rPr lang="en-US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</a:t>
            </a:r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20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Источник: </a:t>
            </a: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https://material.io/</a:t>
            </a:r>
            <a:endParaRPr lang="ru-RU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3813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Основы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 Design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D4163F1-A9C3-4C6F-B523-1ED91D5DF8F0}"/>
              </a:ext>
            </a:extLst>
          </p:cNvPr>
          <p:cNvSpPr txBox="1">
            <a:spLocks/>
          </p:cNvSpPr>
          <p:nvPr/>
        </p:nvSpPr>
        <p:spPr>
          <a:xfrm>
            <a:off x="0" y="228600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09600" y="1630906"/>
            <a:ext cx="5257800" cy="4141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 </a:t>
            </a:r>
            <a:r>
              <a:rPr lang="en-US" sz="4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 UIs</a:t>
            </a:r>
            <a:r>
              <a:rPr lang="ru-RU" sz="28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отображаются 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 среде, которая выражает трехмерное (3D) пространство с использованием света, поверхностей и теней.</a:t>
            </a:r>
            <a:endParaRPr lang="en-US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Источник: </a:t>
            </a: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https://material.io/</a:t>
            </a:r>
            <a:endParaRPr lang="ru-RU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630906"/>
            <a:ext cx="5489577" cy="346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778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Основы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 Design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D4163F1-A9C3-4C6F-B523-1ED91D5DF8F0}"/>
              </a:ext>
            </a:extLst>
          </p:cNvPr>
          <p:cNvSpPr txBox="1">
            <a:spLocks/>
          </p:cNvSpPr>
          <p:nvPr/>
        </p:nvSpPr>
        <p:spPr>
          <a:xfrm>
            <a:off x="0" y="228600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09600" y="1630906"/>
            <a:ext cx="11049000" cy="4141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sz="4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Компоненты</a:t>
            </a:r>
          </a:p>
          <a:p>
            <a:endParaRPr lang="ru-RU" sz="4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000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</a:t>
            </a:r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компоненты 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это интерактивные строительные блоки для создания пользовательского </a:t>
            </a:r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интерфейса (</a:t>
            </a:r>
            <a:r>
              <a:rPr lang="en-US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UI)</a:t>
            </a:r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20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Источник: </a:t>
            </a: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https://material.io/</a:t>
            </a:r>
            <a:endParaRPr lang="ru-RU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1037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Основы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 Design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D4163F1-A9C3-4C6F-B523-1ED91D5DF8F0}"/>
              </a:ext>
            </a:extLst>
          </p:cNvPr>
          <p:cNvSpPr txBox="1">
            <a:spLocks/>
          </p:cNvSpPr>
          <p:nvPr/>
        </p:nvSpPr>
        <p:spPr>
          <a:xfrm>
            <a:off x="0" y="228600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09600" y="1630906"/>
            <a:ext cx="11049000" cy="4141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sz="4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Компоненты</a:t>
            </a:r>
          </a:p>
          <a:p>
            <a:endParaRPr lang="en-US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Bar</a:t>
            </a:r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Bottom App Bar, </a:t>
            </a:r>
            <a:r>
              <a:rPr lang="en-US" sz="2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Bottom Navigation</a:t>
            </a:r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Bottom Sheet, </a:t>
            </a:r>
            <a:r>
              <a:rPr lang="en-US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TextInputLayout</a:t>
            </a:r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000" dirty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Button</a:t>
            </a:r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Floating Action Button</a:t>
            </a:r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Alert Dialog, </a:t>
            </a:r>
            <a:r>
              <a:rPr lang="en-US" sz="2000" dirty="0" err="1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Snackbar</a:t>
            </a:r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Overflow Menu, </a:t>
            </a:r>
            <a:r>
              <a:rPr lang="en-US" sz="20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Popup Menu </a:t>
            </a:r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...</a:t>
            </a: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1008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Основы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 Design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D4163F1-A9C3-4C6F-B523-1ED91D5DF8F0}"/>
              </a:ext>
            </a:extLst>
          </p:cNvPr>
          <p:cNvSpPr txBox="1">
            <a:spLocks/>
          </p:cNvSpPr>
          <p:nvPr/>
        </p:nvSpPr>
        <p:spPr>
          <a:xfrm>
            <a:off x="0" y="228600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09600" y="1630906"/>
            <a:ext cx="11049000" cy="4141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sz="4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Компоненты</a:t>
            </a:r>
          </a:p>
          <a:p>
            <a:endParaRPr lang="en-US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ru-RU" sz="4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Це</a:t>
            </a:r>
            <a:r>
              <a:rPr lang="ru-RU" sz="4800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ло</a:t>
            </a:r>
            <a:r>
              <a:rPr lang="ru-RU" sz="4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 </a:t>
            </a:r>
            <a:r>
              <a:rPr lang="ru-RU" sz="4800" dirty="0" smtClean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разно</a:t>
            </a:r>
            <a:r>
              <a:rPr lang="ru-RU" sz="4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обр</a:t>
            </a:r>
            <a:r>
              <a:rPr lang="ru-RU" sz="48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азие</a:t>
            </a:r>
            <a:r>
              <a:rPr lang="en-US" sz="48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...</a:t>
            </a:r>
          </a:p>
          <a:p>
            <a:endParaRPr lang="ru-RU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2832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Основы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 Design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D4163F1-A9C3-4C6F-B523-1ED91D5DF8F0}"/>
              </a:ext>
            </a:extLst>
          </p:cNvPr>
          <p:cNvSpPr txBox="1">
            <a:spLocks/>
          </p:cNvSpPr>
          <p:nvPr/>
        </p:nvSpPr>
        <p:spPr>
          <a:xfrm>
            <a:off x="0" y="228600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09600" y="1630906"/>
            <a:ext cx="11049000" cy="4141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sz="4000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</a:t>
            </a:r>
            <a:r>
              <a:rPr lang="ru-RU" sz="4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Components</a:t>
            </a:r>
            <a:r>
              <a:rPr lang="ru-RU" sz="4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для </a:t>
            </a:r>
            <a:r>
              <a:rPr lang="ru-RU" sz="4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</a:t>
            </a:r>
            <a:r>
              <a:rPr lang="ru-RU" sz="4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ru-RU" sz="4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MDC-</a:t>
            </a:r>
            <a:r>
              <a:rPr lang="ru-RU" sz="4000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</a:t>
            </a:r>
            <a:r>
              <a:rPr lang="ru-RU" sz="4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помогают 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разработчикам выполнять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Эти компоненты, разработанные основной командой инженеров и дизайнеров UX в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обеспечивают надежный рабочий процесс для создания красивых и функциональных приложений для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Источник: </a:t>
            </a: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https://github.com/material-components/material-components-android</a:t>
            </a:r>
            <a:endParaRPr lang="ru-RU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6076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Основы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 Design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D4163F1-A9C3-4C6F-B523-1ED91D5DF8F0}"/>
              </a:ext>
            </a:extLst>
          </p:cNvPr>
          <p:cNvSpPr txBox="1">
            <a:spLocks/>
          </p:cNvSpPr>
          <p:nvPr/>
        </p:nvSpPr>
        <p:spPr>
          <a:xfrm>
            <a:off x="0" y="228600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09600" y="1630906"/>
            <a:ext cx="11049000" cy="4141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sz="4000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</a:t>
            </a:r>
            <a:r>
              <a:rPr lang="ru-RU" sz="4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Components</a:t>
            </a:r>
            <a:r>
              <a:rPr lang="ru-RU" sz="4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для </a:t>
            </a:r>
            <a:r>
              <a:rPr lang="ru-RU" sz="4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</a:t>
            </a:r>
            <a:r>
              <a:rPr lang="ru-RU" sz="4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это </a:t>
            </a:r>
            <a:r>
              <a:rPr lang="ru-RU" sz="20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заменитель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Android's Design Support Library</a:t>
            </a:r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20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Источник: </a:t>
            </a: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https://github.com/material-components/material-components-android</a:t>
            </a:r>
            <a:endParaRPr lang="ru-RU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068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Основы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 Design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D4163F1-A9C3-4C6F-B523-1ED91D5DF8F0}"/>
              </a:ext>
            </a:extLst>
          </p:cNvPr>
          <p:cNvSpPr txBox="1">
            <a:spLocks/>
          </p:cNvSpPr>
          <p:nvPr/>
        </p:nvSpPr>
        <p:spPr>
          <a:xfrm>
            <a:off x="0" y="228600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09600" y="1630906"/>
            <a:ext cx="11049000" cy="4141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/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«</a:t>
            </a:r>
            <a:r>
              <a:rPr lang="en-US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 </a:t>
            </a:r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Components for Android (MDC</a:t>
            </a:r>
            <a:r>
              <a:rPr lang="en-US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были </a:t>
            </a:r>
            <a:r>
              <a:rPr lang="ru-RU" sz="20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разработаны </a:t>
            </a:r>
            <a:r>
              <a:rPr lang="ru-RU" sz="20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из </a:t>
            </a:r>
            <a:r>
              <a:rPr lang="en-US" sz="20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 Support </a:t>
            </a:r>
            <a:r>
              <a:rPr lang="en-US" sz="20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Library</a:t>
            </a:r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Первоначальный 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выпуск 1.0.0 был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бинарно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-эквивалентным с 28.0.0 и в основном служил в качестве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android.support.design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для изменения пространства имен </a:t>
            </a:r>
            <a:r>
              <a:rPr lang="ru-RU" sz="2000" b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com.google.android.material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endParaRPr lang="ru-RU" sz="20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 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тех пор, спецификация дизайна материала развивалась. </a:t>
            </a:r>
            <a:r>
              <a:rPr lang="ru-RU" sz="20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Новые принципы, руководства и компоненты </a:t>
            </a:r>
            <a:r>
              <a:rPr lang="ru-RU" sz="20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появились</a:t>
            </a:r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…»</a:t>
            </a:r>
            <a:endParaRPr lang="en-US" sz="20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16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Источник</a:t>
            </a:r>
            <a:r>
              <a:rPr lang="ru-RU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</a:t>
            </a:r>
            <a:r>
              <a:rPr lang="en-US" sz="16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medium.com/google-design/material-design-components-for-android-1-1-0-are-now-available-45e1d576037c</a:t>
            </a:r>
            <a:r>
              <a:rPr lang="ru-RU" sz="16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12264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Основы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 Design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D4163F1-A9C3-4C6F-B523-1ED91D5DF8F0}"/>
              </a:ext>
            </a:extLst>
          </p:cNvPr>
          <p:cNvSpPr txBox="1">
            <a:spLocks/>
          </p:cNvSpPr>
          <p:nvPr/>
        </p:nvSpPr>
        <p:spPr>
          <a:xfrm>
            <a:off x="0" y="228600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09600" y="1630906"/>
            <a:ext cx="11049000" cy="4141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ru-RU" sz="40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ru-RU" sz="4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 этой связи необходимо упомянуть об </a:t>
            </a:r>
            <a:r>
              <a:rPr lang="ru-RU" sz="4000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AndroidX</a:t>
            </a:r>
            <a:r>
              <a:rPr lang="ru-RU" sz="4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…</a:t>
            </a:r>
            <a:endParaRPr lang="ru-RU" sz="4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4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8102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0" y="179388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2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762000"/>
            <a:ext cx="12192000" cy="61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800" dirty="0" err="1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AndroidX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25" name="Rectangle 1"/>
          <p:cNvSpPr/>
          <p:nvPr/>
        </p:nvSpPr>
        <p:spPr>
          <a:xfrm>
            <a:off x="609600" y="1826369"/>
            <a:ext cx="10972800" cy="4041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4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AndroidX</a:t>
            </a:r>
            <a:endParaRPr lang="ru-RU" sz="4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Значительное улучшение оригинальной Android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Library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которая больше не поддерживается. Пакеты </a:t>
            </a:r>
            <a:r>
              <a:rPr lang="ru-RU" sz="2000" dirty="0" err="1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androidx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полностью заменяют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Library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Источник: https://developer.android.com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2005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0" y="228600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Прямоугольник 1"/>
          <p:cNvSpPr/>
          <p:nvPr/>
        </p:nvSpPr>
        <p:spPr>
          <a:xfrm>
            <a:off x="1143000" y="5268377"/>
            <a:ext cx="2743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Евгений </a:t>
            </a:r>
            <a:r>
              <a:rPr lang="ru-RU" sz="1600" dirty="0" err="1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Мыца</a:t>
            </a:r>
            <a:endParaRPr lang="ru-RU" sz="16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Автор 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вебинара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6522781-8DE3-461C-A36B-0CB6648D0DD8}"/>
              </a:ext>
            </a:extLst>
          </p:cNvPr>
          <p:cNvSpPr txBox="1"/>
          <p:nvPr/>
        </p:nvSpPr>
        <p:spPr>
          <a:xfrm>
            <a:off x="4724400" y="1574461"/>
            <a:ext cx="7072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Об авторе: </a:t>
            </a:r>
          </a:p>
          <a:p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Android-разработчик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. Р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азработки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в большинстве имеют экономическую тематику в виде справочников и учебно-познавательных приложений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Picture 2" descr="C:\Users\User\Downloads\emf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75776"/>
            <a:ext cx="2700551" cy="342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308991"/>
            <a:ext cx="2438400" cy="212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119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0" y="179388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2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762000"/>
            <a:ext cx="12192000" cy="61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800" dirty="0" err="1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AndroidX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25" name="Rectangle 1"/>
          <p:cNvSpPr/>
          <p:nvPr/>
        </p:nvSpPr>
        <p:spPr>
          <a:xfrm>
            <a:off x="609600" y="1826369"/>
            <a:ext cx="10972800" cy="4041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4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</a:t>
            </a:r>
            <a:r>
              <a:rPr lang="ru-RU" sz="4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Library</a:t>
            </a:r>
            <a:endParaRPr lang="ru-RU" sz="4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Набор библиотек для обеспечения уровня совместимости с ранними версиями Android. Эти библиотеки предоставляют дополнительные удобные классы и функции, недоступные в стандартном API фреймворка, для упрощения разработки и поддержки на большем количестве устройств.</a:t>
            </a: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7012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0" y="179388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2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762000"/>
            <a:ext cx="12192000" cy="61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800" dirty="0" err="1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AndroidX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25" name="Rectangle 1"/>
          <p:cNvSpPr/>
          <p:nvPr/>
        </p:nvSpPr>
        <p:spPr>
          <a:xfrm>
            <a:off x="609600" y="1826369"/>
            <a:ext cx="10972800" cy="4041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4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Однако…</a:t>
            </a: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 выпуском Android 9.0 (уровень API 28) появилась новая версия библиотеки поддержки под названием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AndroidX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которая входит в состав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Jetpack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endParaRPr lang="ru-RU" sz="20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Библиотека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AndroidX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содержит существующую библиотеку поддержки, а также включает новейшие компоненты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Jetpack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r>
              <a:rPr lang="ru-RU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Источник: https://developer.android.com</a:t>
            </a: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083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0" y="179388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2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762000"/>
            <a:ext cx="12192000" cy="61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800" dirty="0" err="1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AndroidX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25" name="Rectangle 1"/>
          <p:cNvSpPr/>
          <p:nvPr/>
        </p:nvSpPr>
        <p:spPr>
          <a:xfrm>
            <a:off x="609600" y="1826369"/>
            <a:ext cx="10972800" cy="4041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4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</a:t>
            </a:r>
            <a:r>
              <a:rPr lang="ru-RU" sz="4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Library</a:t>
            </a:r>
            <a:endParaRPr lang="ru-RU" sz="4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Последний релиз в сентябре 2018-го.</a:t>
            </a: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4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Revision</a:t>
            </a:r>
            <a:r>
              <a:rPr lang="ru-RU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28.0.0 </a:t>
            </a:r>
            <a:r>
              <a:rPr lang="ru-RU" sz="24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Production</a:t>
            </a:r>
            <a:endParaRPr lang="ru-RU" sz="2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September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21, 2018)</a:t>
            </a: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r>
              <a:rPr lang="ru-RU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Источник: https://developer.android.com</a:t>
            </a: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398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0" y="179388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2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762000"/>
            <a:ext cx="12192000" cy="61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800" dirty="0" err="1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AndroidX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25" name="Rectangle 1"/>
          <p:cNvSpPr/>
          <p:nvPr/>
        </p:nvSpPr>
        <p:spPr>
          <a:xfrm>
            <a:off x="609600" y="1826369"/>
            <a:ext cx="10972800" cy="4041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ru-RU" sz="4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AndroidX</a:t>
            </a:r>
            <a:r>
              <a:rPr lang="ru-RU" sz="4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характеристики:</a:t>
            </a:r>
          </a:p>
          <a:p>
            <a:pPr algn="just"/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Все пакеты в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AndroidX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живут в согласованном пространстве имен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начиная со строки </a:t>
            </a:r>
            <a:r>
              <a:rPr lang="ru-RU" sz="2000" dirty="0" err="1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androidx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Пакеты библиотеки поддержки были сопоставлены с соответствующими пакетами </a:t>
            </a:r>
            <a:r>
              <a:rPr lang="ru-RU" sz="2000" dirty="0" err="1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androidx</a:t>
            </a:r>
            <a:r>
              <a:rPr lang="ru-RU" sz="2000" dirty="0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. *.</a:t>
            </a:r>
          </a:p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 отличие от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Library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пакеты </a:t>
            </a:r>
            <a:r>
              <a:rPr lang="ru-RU" sz="2000" dirty="0" err="1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androidx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поддерживаются и обновляются отдельно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Пакеты </a:t>
            </a:r>
            <a:r>
              <a:rPr lang="ru-RU" sz="2000" dirty="0" err="1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androidx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используют строгое семантическое управление версиями, начиная с версии 1.0.0. Вы можете </a:t>
            </a:r>
            <a:r>
              <a:rPr lang="ru-RU" sz="20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самостоятельно обновлять 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библиотеки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AndroidX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в своем проекте.</a:t>
            </a:r>
          </a:p>
          <a:p>
            <a:pPr algn="just"/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4695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0" y="179388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2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762000"/>
            <a:ext cx="12192000" cy="61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800" dirty="0" err="1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AndroidX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25" name="Rectangle 1"/>
          <p:cNvSpPr/>
          <p:nvPr/>
        </p:nvSpPr>
        <p:spPr>
          <a:xfrm>
            <a:off x="609600" y="1826369"/>
            <a:ext cx="10972800" cy="4041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Версия </a:t>
            </a:r>
            <a:r>
              <a:rPr lang="ru-RU" sz="20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28.0.0 является последним выпуском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Library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Выпусков библиотеки </a:t>
            </a:r>
            <a:r>
              <a:rPr lang="ru-RU" sz="2000" dirty="0" err="1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android.support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больше не будет. Все </a:t>
            </a:r>
            <a:r>
              <a:rPr lang="ru-RU" sz="20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новые возможности 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разработки будут в пространстве имен </a:t>
            </a:r>
            <a:r>
              <a:rPr lang="ru-RU" sz="2000" b="1" dirty="0" err="1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androidx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Источник: https://developer.android.com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2407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0" y="179388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2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762000"/>
            <a:ext cx="12192000" cy="61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800" dirty="0" err="1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AndroidX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25" name="Rectangle 1"/>
          <p:cNvSpPr/>
          <p:nvPr/>
        </p:nvSpPr>
        <p:spPr>
          <a:xfrm>
            <a:off x="609600" y="1826369"/>
            <a:ext cx="10972800" cy="4041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4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Миграция…</a:t>
            </a: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Необходима минимум Android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Studio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3.2</a:t>
            </a: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Убедитесь, что </a:t>
            </a:r>
            <a:r>
              <a:rPr lang="ru-RU" sz="2000" dirty="0" err="1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compileSdkVersion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установлен как минимум на 28</a:t>
            </a: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913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0" y="179388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2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762000"/>
            <a:ext cx="12192000" cy="61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800" dirty="0" err="1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AndroidX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25" name="Rectangle 1"/>
          <p:cNvSpPr/>
          <p:nvPr/>
        </p:nvSpPr>
        <p:spPr>
          <a:xfrm>
            <a:off x="609600" y="1826369"/>
            <a:ext cx="10972800" cy="4041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4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Миграция…</a:t>
            </a: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Обновите все зависимости (</a:t>
            </a:r>
            <a:r>
              <a:rPr lang="ru-RU" sz="2000" dirty="0" err="1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build.gradle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уровня модуля)</a:t>
            </a: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000" dirty="0" err="1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dependencies</a:t>
            </a:r>
            <a:r>
              <a:rPr lang="ru-RU" sz="2000" dirty="0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 {</a:t>
            </a:r>
          </a:p>
          <a:p>
            <a:r>
              <a:rPr lang="ru-RU" sz="2000" dirty="0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    …</a:t>
            </a:r>
          </a:p>
          <a:p>
            <a:r>
              <a:rPr lang="ru-RU" sz="2000" dirty="0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    </a:t>
            </a:r>
            <a:r>
              <a:rPr lang="ru-RU" sz="2000" dirty="0" err="1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implementation</a:t>
            </a:r>
            <a:r>
              <a:rPr lang="ru-RU" sz="2000" dirty="0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 'com.android.support:appcompat-v7:28.0.0'</a:t>
            </a:r>
          </a:p>
          <a:p>
            <a:r>
              <a:rPr lang="ru-RU" sz="2000" dirty="0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    …</a:t>
            </a:r>
          </a:p>
          <a:p>
            <a:r>
              <a:rPr lang="ru-RU" sz="2000" dirty="0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}</a:t>
            </a: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4793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0" y="179388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2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762000"/>
            <a:ext cx="12192000" cy="61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800" dirty="0" err="1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AndroidX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25" name="Rectangle 1"/>
          <p:cNvSpPr/>
          <p:nvPr/>
        </p:nvSpPr>
        <p:spPr>
          <a:xfrm>
            <a:off x="609600" y="1826369"/>
            <a:ext cx="10972800" cy="4041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4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Миграция…</a:t>
            </a: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Установите следующие свойства в </a:t>
            </a:r>
            <a:r>
              <a:rPr lang="ru-RU" sz="2000" dirty="0" err="1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gradle.properties</a:t>
            </a:r>
            <a:endParaRPr lang="ru-RU" sz="2000" dirty="0">
              <a:solidFill>
                <a:schemeClr val="tx1"/>
              </a:solidFill>
              <a:latin typeface="Segoe UI Light" pitchFamily="34" charset="0"/>
              <a:cs typeface="Courier New" panose="02070309020205020404" pitchFamily="49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itchFamily="34" charset="0"/>
              <a:cs typeface="Courier New" panose="02070309020205020404" pitchFamily="49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itchFamily="34" charset="0"/>
              <a:cs typeface="Courier New" panose="02070309020205020404" pitchFamily="49" charset="0"/>
            </a:endParaRPr>
          </a:p>
          <a:p>
            <a:r>
              <a:rPr lang="ru-RU" sz="2000" dirty="0" err="1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android.useAndroidX</a:t>
            </a:r>
            <a:r>
              <a:rPr lang="ru-RU" sz="2000" dirty="0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=</a:t>
            </a:r>
            <a:r>
              <a:rPr lang="ru-RU" sz="2000" dirty="0" err="1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true</a:t>
            </a:r>
            <a:endParaRPr lang="ru-RU" sz="2000" dirty="0">
              <a:solidFill>
                <a:schemeClr val="tx1"/>
              </a:solidFill>
              <a:latin typeface="Segoe UI Light" pitchFamily="34" charset="0"/>
              <a:cs typeface="Courier New" panose="02070309020205020404" pitchFamily="49" charset="0"/>
            </a:endParaRPr>
          </a:p>
          <a:p>
            <a:r>
              <a:rPr lang="ru-RU" sz="2000" dirty="0" err="1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android.enableJetifier</a:t>
            </a:r>
            <a:r>
              <a:rPr lang="ru-RU" sz="2000" dirty="0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=</a:t>
            </a:r>
            <a:r>
              <a:rPr lang="ru-RU" sz="2000" dirty="0" err="1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true</a:t>
            </a:r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9072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0" y="179388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2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762000"/>
            <a:ext cx="12192000" cy="61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800" dirty="0" err="1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AndroidX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25" name="Rectangle 1"/>
          <p:cNvSpPr/>
          <p:nvPr/>
        </p:nvSpPr>
        <p:spPr>
          <a:xfrm>
            <a:off x="609600" y="1826369"/>
            <a:ext cx="10972800" cy="4041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4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Миграция…</a:t>
            </a: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Если</a:t>
            </a:r>
          </a:p>
          <a:p>
            <a:endParaRPr lang="ru-RU" sz="2000" dirty="0">
              <a:solidFill>
                <a:schemeClr val="tx1"/>
              </a:solidFill>
              <a:latin typeface="Segoe UI Light" pitchFamily="34" charset="0"/>
              <a:cs typeface="Courier New" panose="02070309020205020404" pitchFamily="49" charset="0"/>
            </a:endParaRPr>
          </a:p>
          <a:p>
            <a:r>
              <a:rPr lang="ru-RU" sz="2000" dirty="0" err="1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android.useAndroidX</a:t>
            </a:r>
            <a:r>
              <a:rPr lang="ru-RU" sz="2000" dirty="0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=</a:t>
            </a:r>
            <a:r>
              <a:rPr lang="ru-RU" sz="2000" dirty="0" err="1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true</a:t>
            </a:r>
            <a:endParaRPr lang="ru-RU" sz="2000" dirty="0">
              <a:solidFill>
                <a:schemeClr val="tx1"/>
              </a:solidFill>
              <a:latin typeface="Segoe UI Light" pitchFamily="34" charset="0"/>
              <a:cs typeface="Courier New" panose="02070309020205020404" pitchFamily="49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itchFamily="34" charset="0"/>
              <a:cs typeface="Courier New" panose="02070309020205020404" pitchFamily="49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itchFamily="34" charset="0"/>
              <a:cs typeface="Courier New" panose="02070309020205020404" pitchFamily="49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плагин Android использует соответствующую библиотеку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AndroidX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вместо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Library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648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0" y="179388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2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762000"/>
            <a:ext cx="12192000" cy="61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800" dirty="0" err="1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AndroidX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25" name="Rectangle 1"/>
          <p:cNvSpPr/>
          <p:nvPr/>
        </p:nvSpPr>
        <p:spPr>
          <a:xfrm>
            <a:off x="609600" y="1826369"/>
            <a:ext cx="10972800" cy="4041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4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Миграция…</a:t>
            </a: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Если</a:t>
            </a:r>
            <a:endParaRPr lang="ru-RU" sz="2000" dirty="0">
              <a:solidFill>
                <a:schemeClr val="tx1"/>
              </a:solidFill>
              <a:latin typeface="Segoe UI Light" pitchFamily="34" charset="0"/>
              <a:cs typeface="Courier New" panose="02070309020205020404" pitchFamily="49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itchFamily="34" charset="0"/>
              <a:cs typeface="Courier New" panose="02070309020205020404" pitchFamily="49" charset="0"/>
            </a:endParaRPr>
          </a:p>
          <a:p>
            <a:r>
              <a:rPr lang="ru-RU" sz="2000" dirty="0" err="1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android.enableJetifier</a:t>
            </a:r>
            <a:r>
              <a:rPr lang="ru-RU" sz="2000" dirty="0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=</a:t>
            </a:r>
            <a:r>
              <a:rPr lang="ru-RU" sz="2000" dirty="0" err="1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true</a:t>
            </a:r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плагин Android автоматически переносит существующие сторонние библиотеки для использования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AndroidX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переписывая их бинарные файлы.</a:t>
            </a: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4950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FF174DCF-AE7D-46C9-8401-FEC61CA96217}"/>
              </a:ext>
            </a:extLst>
          </p:cNvPr>
          <p:cNvSpPr txBox="1">
            <a:spLocks/>
          </p:cNvSpPr>
          <p:nvPr/>
        </p:nvSpPr>
        <p:spPr>
          <a:xfrm>
            <a:off x="0" y="228600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2057968" y="1630907"/>
            <a:ext cx="8076063" cy="3943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Основы </a:t>
            </a:r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 Design (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введение, компоненты, конфигурация проекта</a:t>
            </a:r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Верхние компоненты экрана </a:t>
            </a:r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Android-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приложения (</a:t>
            </a:r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 Bar, Toolbar</a:t>
            </a:r>
            <a:r>
              <a:rPr lang="en-US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Нижние компоненты экрана </a:t>
            </a:r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Android-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приложения (</a:t>
            </a:r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Bottom App Bar, Bottom Navigation, Bottom Sheet</a:t>
            </a:r>
            <a:r>
              <a:rPr lang="en-US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Отображение и ввод текста (</a:t>
            </a:r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 Text View, </a:t>
            </a:r>
            <a:r>
              <a:rPr lang="en-US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TextInputLayout</a:t>
            </a:r>
            <a:r>
              <a:rPr lang="en-US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Кнопки (</a:t>
            </a:r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 Button, Floating Action Button</a:t>
            </a:r>
            <a:r>
              <a:rPr lang="en-US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Информативные компоненты (</a:t>
            </a:r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Alert Dialog, </a:t>
            </a:r>
            <a:r>
              <a:rPr lang="en-US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Snackbar</a:t>
            </a:r>
            <a:r>
              <a:rPr lang="en-US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Меню и навигация (</a:t>
            </a:r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Overflow Menu, Popup Menu</a:t>
            </a:r>
            <a:r>
              <a:rPr lang="en-US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Стилизация </a:t>
            </a:r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компонентов</a:t>
            </a:r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0" y="179388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2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762000"/>
            <a:ext cx="12192000" cy="61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800" dirty="0" err="1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AndroidX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25" name="Rectangle 1"/>
          <p:cNvSpPr/>
          <p:nvPr/>
        </p:nvSpPr>
        <p:spPr>
          <a:xfrm>
            <a:off x="609600" y="1826369"/>
            <a:ext cx="10972800" cy="4041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4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Миграция…</a:t>
            </a: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Далее из меню в Android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Studio</a:t>
            </a:r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000" b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Refactor</a:t>
            </a:r>
            <a:r>
              <a:rPr lang="ru-RU" sz="20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-&gt; </a:t>
            </a:r>
            <a:r>
              <a:rPr lang="ru-RU" sz="2000" b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Migrate</a:t>
            </a:r>
            <a:r>
              <a:rPr lang="ru-RU" sz="20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000" b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ru-RU" sz="20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000" b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AndroidX</a:t>
            </a:r>
            <a:r>
              <a:rPr lang="ru-RU" sz="20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681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0" y="179388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2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762000"/>
            <a:ext cx="12192000" cy="61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800" dirty="0" err="1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AndroidX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25" name="Rectangle 1"/>
          <p:cNvSpPr/>
          <p:nvPr/>
        </p:nvSpPr>
        <p:spPr>
          <a:xfrm>
            <a:off x="609600" y="1826369"/>
            <a:ext cx="10972800" cy="4041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4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Сопоставимость (пакеты)</a:t>
            </a: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994448"/>
              </p:ext>
            </p:extLst>
          </p:nvPr>
        </p:nvGraphicFramePr>
        <p:xfrm>
          <a:off x="2209800" y="2743200"/>
          <a:ext cx="8128000" cy="2970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799872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25092164"/>
                    </a:ext>
                  </a:extLst>
                </a:gridCol>
              </a:tblGrid>
              <a:tr h="495035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старый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новый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488559"/>
                  </a:ext>
                </a:extLst>
              </a:tr>
              <a:tr h="49503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android.support</a:t>
                      </a:r>
                      <a:endParaRPr lang="ru-RU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androidx</a:t>
                      </a:r>
                      <a:endParaRPr lang="ru-RU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27405"/>
                  </a:ext>
                </a:extLst>
              </a:tr>
              <a:tr h="49503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android.databinding</a:t>
                      </a:r>
                      <a:endParaRPr lang="ru-RU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androidx.databinding</a:t>
                      </a:r>
                      <a:endParaRPr lang="ru-RU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000888"/>
                  </a:ext>
                </a:extLst>
              </a:tr>
              <a:tr h="49503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android.arch</a:t>
                      </a:r>
                      <a:endParaRPr lang="ru-RU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androidx</a:t>
                      </a:r>
                      <a:endParaRPr lang="ru-RU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77812"/>
                  </a:ext>
                </a:extLst>
              </a:tr>
              <a:tr h="49503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android.arch.lifecycle</a:t>
                      </a:r>
                      <a:endParaRPr lang="ru-RU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androidx.lifecycle</a:t>
                      </a:r>
                      <a:endParaRPr lang="ru-RU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50000"/>
                  </a:ext>
                </a:extLst>
              </a:tr>
              <a:tr h="49503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android.persistence.room</a:t>
                      </a:r>
                      <a:endParaRPr lang="ru-RU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androidx.room</a:t>
                      </a:r>
                      <a:endParaRPr lang="ru-RU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770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1862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Technology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0" y="179388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2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2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762000"/>
            <a:ext cx="12192000" cy="61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800" dirty="0" err="1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AndroidX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25" name="Rectangle 1"/>
          <p:cNvSpPr/>
          <p:nvPr/>
        </p:nvSpPr>
        <p:spPr>
          <a:xfrm>
            <a:off x="609600" y="1826369"/>
            <a:ext cx="10972800" cy="4041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4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Изменения в классах</a:t>
            </a: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19298"/>
              </p:ext>
            </p:extLst>
          </p:nvPr>
        </p:nvGraphicFramePr>
        <p:xfrm>
          <a:off x="990600" y="2743202"/>
          <a:ext cx="10287000" cy="2970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1479987203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3625092164"/>
                    </a:ext>
                  </a:extLst>
                </a:gridCol>
              </a:tblGrid>
              <a:tr h="495035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старый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новый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488559"/>
                  </a:ext>
                </a:extLst>
              </a:tr>
              <a:tr h="495035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android.support.v7.widget.RecyclerView</a:t>
                      </a:r>
                      <a:endParaRPr lang="ru-RU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androidx.recyclerview.widget.RecyclerView</a:t>
                      </a:r>
                      <a:endParaRPr lang="ru-RU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27405"/>
                  </a:ext>
                </a:extLst>
              </a:tr>
              <a:tr h="495035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android.support.constraint.ConstraintLayout</a:t>
                      </a:r>
                      <a:endParaRPr lang="ru-RU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androidx.constraintlayout.widget.ConstraintLayout</a:t>
                      </a:r>
                      <a:endParaRPr lang="ru-RU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000888"/>
                  </a:ext>
                </a:extLst>
              </a:tr>
              <a:tr h="495035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android.support.constraint.Guideline</a:t>
                      </a:r>
                      <a:endParaRPr lang="ru-RU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androidx.constraintlayout.widget.Guideline</a:t>
                      </a:r>
                      <a:endParaRPr lang="ru-RU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77812"/>
                  </a:ext>
                </a:extLst>
              </a:tr>
              <a:tr h="495035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android.support.coordinatorlayout.R</a:t>
                      </a:r>
                      <a:endParaRPr lang="ru-RU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androidx.coordinatorlayout.R</a:t>
                      </a:r>
                      <a:endParaRPr lang="ru-RU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50000"/>
                  </a:ext>
                </a:extLst>
              </a:tr>
              <a:tr h="495035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android.support.design.widget.AppBarLayout</a:t>
                      </a:r>
                      <a:endParaRPr lang="ru-RU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com.google.android.material.appbar.AppBarLayout</a:t>
                      </a:r>
                      <a:endParaRPr lang="ru-RU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770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9756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Стилизация компонентов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D4163F1-A9C3-4C6F-B523-1ED91D5DF8F0}"/>
              </a:ext>
            </a:extLst>
          </p:cNvPr>
          <p:cNvSpPr txBox="1">
            <a:spLocks/>
          </p:cNvSpPr>
          <p:nvPr/>
        </p:nvSpPr>
        <p:spPr>
          <a:xfrm>
            <a:off x="0" y="228600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09600" y="1630906"/>
            <a:ext cx="11049000" cy="4141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/>
            <a:r>
              <a:rPr lang="ru-RU" sz="4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Стили </a:t>
            </a:r>
            <a:r>
              <a:rPr lang="ru-RU" sz="4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 темы в </a:t>
            </a:r>
            <a:r>
              <a:rPr lang="ru-RU" sz="4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</a:t>
            </a:r>
            <a:r>
              <a:rPr lang="ru-RU" sz="4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позволяют отделить детали дизайна вашего приложения от структуры и поведения пользовательского интерфейса, аналогично таблицам стилей в веб-дизайне</a:t>
            </a:r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20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Источник: </a:t>
            </a: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https://developer.android.com/guide/topics/ui/look-and-feel/themes#Theme</a:t>
            </a:r>
            <a:endParaRPr lang="ru-RU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3705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Стилизация компонентов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D4163F1-A9C3-4C6F-B523-1ED91D5DF8F0}"/>
              </a:ext>
            </a:extLst>
          </p:cNvPr>
          <p:cNvSpPr txBox="1">
            <a:spLocks/>
          </p:cNvSpPr>
          <p:nvPr/>
        </p:nvSpPr>
        <p:spPr>
          <a:xfrm>
            <a:off x="0" y="228600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09600" y="1630906"/>
            <a:ext cx="11049000" cy="4141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/>
            <a:r>
              <a:rPr lang="ru-RU" sz="4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Стиль</a:t>
            </a:r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это </a:t>
            </a:r>
            <a:r>
              <a:rPr lang="ru-RU" sz="20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набор атрибутов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которые определяют внешний вид для одного </a:t>
            </a:r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представления (</a:t>
            </a:r>
            <a:r>
              <a:rPr lang="en-US" sz="2000" dirty="0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View</a:t>
            </a:r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). 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Стиль может указывать такие атрибуты, как цвет шрифта, размер шрифта, цвет фона и многое другое.</a:t>
            </a:r>
            <a:endParaRPr lang="en-US" sz="20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Источник: </a:t>
            </a: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https://developer.android.com/guide/topics/ui/look-and-feel/themes#Theme</a:t>
            </a:r>
            <a:endParaRPr lang="ru-RU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190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Стилизация компонентов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D4163F1-A9C3-4C6F-B523-1ED91D5DF8F0}"/>
              </a:ext>
            </a:extLst>
          </p:cNvPr>
          <p:cNvSpPr txBox="1">
            <a:spLocks/>
          </p:cNvSpPr>
          <p:nvPr/>
        </p:nvSpPr>
        <p:spPr>
          <a:xfrm>
            <a:off x="0" y="228600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09600" y="1630906"/>
            <a:ext cx="11049000" cy="4141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/>
            <a:r>
              <a:rPr lang="ru-RU" sz="4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</a:t>
            </a:r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это </a:t>
            </a:r>
            <a:r>
              <a:rPr lang="ru-RU" sz="20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тип стиля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который </a:t>
            </a:r>
            <a:r>
              <a:rPr lang="ru-RU" sz="20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применяется ко всей иерархии приложения, действия или представления, а не только к отдельному представлению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Когда вы применяете свой стиль как тему, каждое представление в приложении или действии применяет каждый поддерживаемый атрибут стиля. Темы также могут применять стили к элементам без вида, таким как строка состояния и фон окна.</a:t>
            </a:r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Источник: </a:t>
            </a: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https://developer.android.com/guide/topics/ui/look-and-feel/themes#Theme</a:t>
            </a:r>
            <a:endParaRPr lang="ru-RU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9299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Стилизация компонентов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D4163F1-A9C3-4C6F-B523-1ED91D5DF8F0}"/>
              </a:ext>
            </a:extLst>
          </p:cNvPr>
          <p:cNvSpPr txBox="1">
            <a:spLocks/>
          </p:cNvSpPr>
          <p:nvPr/>
        </p:nvSpPr>
        <p:spPr>
          <a:xfrm>
            <a:off x="0" y="228600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09600" y="1630906"/>
            <a:ext cx="11049000" cy="4141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sz="28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Стили </a:t>
            </a:r>
            <a:r>
              <a:rPr lang="ru-RU" sz="2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 темы </a:t>
            </a:r>
            <a:r>
              <a:rPr lang="ru-RU" sz="28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объявляются тут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444065"/>
            <a:ext cx="3276600" cy="3215697"/>
          </a:xfrm>
          <a:prstGeom prst="rect">
            <a:avLst/>
          </a:prstGeom>
        </p:spPr>
      </p:pic>
      <p:sp>
        <p:nvSpPr>
          <p:cNvPr id="3" name="Стрелка влево 2"/>
          <p:cNvSpPr/>
          <p:nvPr/>
        </p:nvSpPr>
        <p:spPr>
          <a:xfrm>
            <a:off x="5867400" y="5105400"/>
            <a:ext cx="685800" cy="3048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3073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Стилизация компонентов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D4163F1-A9C3-4C6F-B523-1ED91D5DF8F0}"/>
              </a:ext>
            </a:extLst>
          </p:cNvPr>
          <p:cNvSpPr txBox="1">
            <a:spLocks/>
          </p:cNvSpPr>
          <p:nvPr/>
        </p:nvSpPr>
        <p:spPr>
          <a:xfrm>
            <a:off x="0" y="228600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09600" y="1630906"/>
            <a:ext cx="11049000" cy="4141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sz="28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Стили </a:t>
            </a:r>
            <a:r>
              <a:rPr lang="ru-RU" sz="2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 темы </a:t>
            </a:r>
            <a:r>
              <a:rPr lang="ru-RU" sz="28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могут выглядеть, в коде, так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154637"/>
            <a:ext cx="6839905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719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Стилизация компонентов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D4163F1-A9C3-4C6F-B523-1ED91D5DF8F0}"/>
              </a:ext>
            </a:extLst>
          </p:cNvPr>
          <p:cNvSpPr txBox="1">
            <a:spLocks/>
          </p:cNvSpPr>
          <p:nvPr/>
        </p:nvSpPr>
        <p:spPr>
          <a:xfrm>
            <a:off x="0" y="228600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09600" y="1630906"/>
            <a:ext cx="11049000" cy="4141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sz="28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Стиль – набор атрибутов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154637"/>
            <a:ext cx="6839905" cy="397247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657600" y="3352800"/>
            <a:ext cx="5486400" cy="685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681484" y="4562331"/>
            <a:ext cx="5462516" cy="39067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681484" y="5509134"/>
            <a:ext cx="5462516" cy="39067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372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Стилизация компонентов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D4163F1-A9C3-4C6F-B523-1ED91D5DF8F0}"/>
              </a:ext>
            </a:extLst>
          </p:cNvPr>
          <p:cNvSpPr txBox="1">
            <a:spLocks/>
          </p:cNvSpPr>
          <p:nvPr/>
        </p:nvSpPr>
        <p:spPr>
          <a:xfrm>
            <a:off x="0" y="228600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09600" y="1630906"/>
            <a:ext cx="11049000" cy="4141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sz="4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Стиль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имеет отношение только к тому представлению (</a:t>
            </a:r>
            <a:r>
              <a:rPr lang="en-US" sz="2000" b="1" dirty="0" smtClean="0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View</a:t>
            </a:r>
            <a:r>
              <a:rPr lang="en-US" sz="20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ru-RU" sz="20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к которому применяется</a:t>
            </a:r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 не к любому из его дочерних элементов</a:t>
            </a:r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0705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Основы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 Design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D4163F1-A9C3-4C6F-B523-1ED91D5DF8F0}"/>
              </a:ext>
            </a:extLst>
          </p:cNvPr>
          <p:cNvSpPr txBox="1">
            <a:spLocks/>
          </p:cNvSpPr>
          <p:nvPr/>
        </p:nvSpPr>
        <p:spPr>
          <a:xfrm>
            <a:off x="0" y="228600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09600" y="1630906"/>
            <a:ext cx="11049000" cy="4141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/>
            <a:r>
              <a:rPr lang="ru-RU" sz="4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Материальный дизайн </a:t>
            </a:r>
            <a:r>
              <a:rPr lang="en-US" sz="4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(Material Design</a:t>
            </a:r>
            <a:r>
              <a:rPr lang="en-US" sz="4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это 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визуальный язык, который объединяет классические принципы хорошего дизайна с инновационными технологиями и наукой</a:t>
            </a:r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20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ru-RU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Источник: </a:t>
            </a: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https://material.io/</a:t>
            </a:r>
            <a:endParaRPr lang="ru-RU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ru-RU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4108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Стилизация компонентов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D4163F1-A9C3-4C6F-B523-1ED91D5DF8F0}"/>
              </a:ext>
            </a:extLst>
          </p:cNvPr>
          <p:cNvSpPr txBox="1">
            <a:spLocks/>
          </p:cNvSpPr>
          <p:nvPr/>
        </p:nvSpPr>
        <p:spPr>
          <a:xfrm>
            <a:off x="0" y="228600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09600" y="1630906"/>
            <a:ext cx="3733800" cy="4141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sz="4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</a:t>
            </a:r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коллекция 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именованных ресурсов, на которые позже могут ссылаться стили, макеты и т. п</a:t>
            </a:r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Так предоставляются 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семантические имена ресурсам Android, чтобы </a:t>
            </a:r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можно было ссылаться 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 них </a:t>
            </a:r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позже.</a:t>
            </a:r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787160"/>
            <a:ext cx="6839905" cy="3972479"/>
          </a:xfrm>
          <a:prstGeom prst="rect">
            <a:avLst/>
          </a:prstGeom>
        </p:spPr>
      </p:pic>
      <p:sp>
        <p:nvSpPr>
          <p:cNvPr id="2" name="Стрелка вниз 1"/>
          <p:cNvSpPr/>
          <p:nvPr/>
        </p:nvSpPr>
        <p:spPr>
          <a:xfrm>
            <a:off x="7543800" y="2162175"/>
            <a:ext cx="457200" cy="91440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itchFamily="34" charset="0"/>
            </a:endParaRPr>
          </a:p>
        </p:txBody>
      </p:sp>
      <p:sp>
        <p:nvSpPr>
          <p:cNvPr id="3" name="Стрелка вверх 2"/>
          <p:cNvSpPr/>
          <p:nvPr/>
        </p:nvSpPr>
        <p:spPr>
          <a:xfrm>
            <a:off x="8001000" y="4343400"/>
            <a:ext cx="457200" cy="609600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9523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Стилизация компонентов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D4163F1-A9C3-4C6F-B523-1ED91D5DF8F0}"/>
              </a:ext>
            </a:extLst>
          </p:cNvPr>
          <p:cNvSpPr txBox="1">
            <a:spLocks/>
          </p:cNvSpPr>
          <p:nvPr/>
        </p:nvSpPr>
        <p:spPr>
          <a:xfrm>
            <a:off x="0" y="228600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09600" y="1630906"/>
            <a:ext cx="11049000" cy="4141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sz="4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Темы </a:t>
            </a:r>
            <a:r>
              <a:rPr lang="en-US" sz="4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 Components</a:t>
            </a:r>
            <a:endParaRPr lang="ru-RU" sz="40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40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Представлены набором разных тем. Например, в коде можно прописать так:</a:t>
            </a:r>
          </a:p>
          <a:p>
            <a:endParaRPr lang="ru-RU" sz="20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style name="</a:t>
            </a:r>
            <a:r>
              <a:rPr lang="en-US" dirty="0" err="1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AppTheme</a:t>
            </a:r>
            <a:r>
              <a:rPr lang="en-US" dirty="0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" parent</a:t>
            </a:r>
            <a:r>
              <a:rPr lang="en-US" dirty="0" smtClean="0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Theme.MaterialComponents.Light.DarkActionBar</a:t>
            </a:r>
            <a:r>
              <a:rPr lang="en-US" dirty="0" smtClean="0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"&gt;</a:t>
            </a:r>
            <a:endParaRPr lang="en-US" dirty="0">
              <a:solidFill>
                <a:schemeClr val="tx1"/>
              </a:solidFill>
              <a:latin typeface="Segoe UI Light" pitchFamily="34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        &lt;!-- </a:t>
            </a:r>
            <a:r>
              <a:rPr lang="ru-RU" dirty="0" smtClean="0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…</a:t>
            </a:r>
            <a:r>
              <a:rPr lang="en-US" dirty="0" smtClean="0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--&gt;</a:t>
            </a:r>
          </a:p>
          <a:p>
            <a:r>
              <a:rPr lang="ru-RU" dirty="0" smtClean="0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chemeClr val="tx1"/>
                </a:solidFill>
                <a:latin typeface="Segoe UI Light" pitchFamily="34" charset="0"/>
                <a:cs typeface="Courier New" panose="02070309020205020404" pitchFamily="49" charset="0"/>
              </a:rPr>
              <a:t>style&gt;</a:t>
            </a:r>
          </a:p>
        </p:txBody>
      </p:sp>
    </p:spTree>
    <p:extLst>
      <p:ext uri="{BB962C8B-B14F-4D97-AF65-F5344CB8AC3E}">
        <p14:creationId xmlns:p14="http://schemas.microsoft.com/office/powerpoint/2010/main" val="10623602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2514600"/>
            <a:ext cx="8229600" cy="101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0099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Рассмотрим примеры…</a:t>
            </a:r>
            <a:endParaRPr lang="en-US" sz="4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D4163F1-A9C3-4C6F-B523-1ED91D5DF8F0}"/>
              </a:ext>
            </a:extLst>
          </p:cNvPr>
          <p:cNvSpPr txBox="1">
            <a:spLocks/>
          </p:cNvSpPr>
          <p:nvPr/>
        </p:nvSpPr>
        <p:spPr>
          <a:xfrm>
            <a:off x="0" y="228600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4915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РЕСУРСЫ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D4163F1-A9C3-4C6F-B523-1ED91D5DF8F0}"/>
              </a:ext>
            </a:extLst>
          </p:cNvPr>
          <p:cNvSpPr txBox="1">
            <a:spLocks/>
          </p:cNvSpPr>
          <p:nvPr/>
        </p:nvSpPr>
        <p:spPr>
          <a:xfrm>
            <a:off x="0" y="228600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533400" y="1828800"/>
            <a:ext cx="11277600" cy="3905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https://material.io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/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spcBef>
                <a:spcPts val="1200"/>
              </a:spcBef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https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://material.io/develop/android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/</a:t>
            </a:r>
            <a:endParaRPr lang="ru-RU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spcBef>
                <a:spcPts val="1200"/>
              </a:spcBef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https://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developer.android.com/guide/topics/ui/look-and-feel</a:t>
            </a:r>
            <a:endParaRPr lang="ru-RU" sz="2000" dirty="0" smtClean="0">
              <a:latin typeface="Segoe UI Light" panose="020B0502040204020203" pitchFamily="34" charset="0"/>
              <a:cs typeface="Segoe UI Light" panose="020B0502040204020203" pitchFamily="34" charset="0"/>
              <a:hlinkClick r:id="rId5"/>
            </a:endParaRPr>
          </a:p>
          <a:p>
            <a:pPr algn="l">
              <a:spcBef>
                <a:spcPts val="1200"/>
              </a:spcBef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https://github.com/material-components/material-components-android</a:t>
            </a:r>
            <a:endParaRPr lang="ru-RU" sz="2000" dirty="0" smtClean="0">
              <a:latin typeface="Segoe UI Light" panose="020B0502040204020203" pitchFamily="34" charset="0"/>
              <a:cs typeface="Segoe UI Light" panose="020B0502040204020203" pitchFamily="34" charset="0"/>
              <a:hlinkClick r:id="rId5"/>
            </a:endParaRPr>
          </a:p>
          <a:p>
            <a:pPr algn="l">
              <a:spcBef>
                <a:spcPts val="1200"/>
              </a:spcBef>
            </a:pPr>
            <a:r>
              <a:rPr lang="ru-RU" sz="2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https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://developer.android.com/jetpack/docs/guide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  <a:hlinkClick r:id="rId6"/>
            </a:endParaRPr>
          </a:p>
          <a:p>
            <a:pPr algn="l">
              <a:spcBef>
                <a:spcPts val="1200"/>
              </a:spcBef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https://developer.android.com/jetpack/androidx</a:t>
            </a:r>
          </a:p>
          <a:p>
            <a:pPr algn="l">
              <a:spcBef>
                <a:spcPts val="1200"/>
              </a:spcBef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https://</a:t>
            </a:r>
            <a:r>
              <a:rPr lang="ru-RU" sz="2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developer.android.com/jetpack/androidx/migrate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spcBef>
                <a:spcPts val="1200"/>
              </a:spcBef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https://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developer.android.com/guide/topics/ui/look-and-feel/themes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spcBef>
                <a:spcPts val="1200"/>
              </a:spcBef>
            </a:pP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8190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16763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0" y="228600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533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Смотрите наши уроки в видео формате</a:t>
            </a:r>
          </a:p>
        </p:txBody>
      </p:sp>
      <p:sp>
        <p:nvSpPr>
          <p:cNvPr id="44" name="Прямоугольник 1"/>
          <p:cNvSpPr/>
          <p:nvPr/>
        </p:nvSpPr>
        <p:spPr>
          <a:xfrm>
            <a:off x="3200400" y="5105400"/>
            <a:ext cx="79661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ITVDN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вы найдете подборку видео курсов и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вебинаров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для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Android 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разработчиков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just">
              <a:defRPr/>
            </a:pP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Заходите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 сайт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и смотрите наши видео уроки прямо сейчас!</a:t>
            </a:r>
          </a:p>
        </p:txBody>
      </p:sp>
      <p:pic>
        <p:nvPicPr>
          <p:cNvPr id="45" name="Picture 2" descr="http://s.developers.org.ua/img/events/ITVDNColorBlackText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04" y="5029200"/>
            <a:ext cx="174159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64" y="990600"/>
            <a:ext cx="10591800" cy="392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672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4" y="5715000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741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Основы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 Design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D4163F1-A9C3-4C6F-B523-1ED91D5DF8F0}"/>
              </a:ext>
            </a:extLst>
          </p:cNvPr>
          <p:cNvSpPr txBox="1">
            <a:spLocks/>
          </p:cNvSpPr>
          <p:nvPr/>
        </p:nvSpPr>
        <p:spPr>
          <a:xfrm>
            <a:off x="0" y="228600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09600" y="1630906"/>
            <a:ext cx="11049000" cy="4141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</a:t>
            </a:r>
            <a:r>
              <a:rPr lang="en-US" sz="4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4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ru-RU" sz="4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это </a:t>
            </a:r>
            <a:r>
              <a:rPr lang="ru-RU" sz="4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метафора</a:t>
            </a:r>
            <a:r>
              <a:rPr lang="en-US" sz="4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40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Материальный дизайн вдохновлен физическим миром и его текстурами, включая то, как они отражают свет и отбрасывают </a:t>
            </a:r>
            <a:r>
              <a:rPr lang="ru-RU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тени</a:t>
            </a:r>
            <a:r>
              <a:rPr lang="en-US" sz="2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Источник: </a:t>
            </a: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https://material.io/</a:t>
            </a:r>
            <a:endParaRPr lang="ru-RU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3424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Основы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 Design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D4163F1-A9C3-4C6F-B523-1ED91D5DF8F0}"/>
              </a:ext>
            </a:extLst>
          </p:cNvPr>
          <p:cNvSpPr txBox="1">
            <a:spLocks/>
          </p:cNvSpPr>
          <p:nvPr/>
        </p:nvSpPr>
        <p:spPr>
          <a:xfrm>
            <a:off x="0" y="228600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09600" y="1630906"/>
            <a:ext cx="11049000" cy="4141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16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Источник</a:t>
            </a:r>
            <a:r>
              <a:rPr lang="ru-RU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https://material.io/</a:t>
            </a:r>
            <a:endParaRPr lang="ru-RU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24" y="1943101"/>
            <a:ext cx="2349551" cy="234955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24" y="1922629"/>
            <a:ext cx="2349551" cy="234955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922629"/>
            <a:ext cx="2349551" cy="23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849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Основы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 Design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D4163F1-A9C3-4C6F-B523-1ED91D5DF8F0}"/>
              </a:ext>
            </a:extLst>
          </p:cNvPr>
          <p:cNvSpPr txBox="1">
            <a:spLocks/>
          </p:cNvSpPr>
          <p:nvPr/>
        </p:nvSpPr>
        <p:spPr>
          <a:xfrm>
            <a:off x="0" y="228600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09600" y="1630906"/>
            <a:ext cx="11049000" cy="4141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/>
            <a:r>
              <a:rPr lang="ru-RU" sz="4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Жирный, графический, </a:t>
            </a:r>
            <a:r>
              <a:rPr lang="ru-RU" sz="4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намеренный</a:t>
            </a:r>
          </a:p>
          <a:p>
            <a:pPr algn="just"/>
            <a:endParaRPr lang="ru-RU" sz="4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Дизайн материалов основан на методах дизайна печати - типографии, сетках, пространстве, масштабе, цвете и изображениях - чтобы создать иерархию, смысл и фокус, которые погружают зрителей в опыт.</a:t>
            </a:r>
            <a:endParaRPr lang="en-US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Источник: </a:t>
            </a: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https://material.io/</a:t>
            </a:r>
            <a:endParaRPr lang="ru-RU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ru-RU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5602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Основы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 Design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D4163F1-A9C3-4C6F-B523-1ED91D5DF8F0}"/>
              </a:ext>
            </a:extLst>
          </p:cNvPr>
          <p:cNvSpPr txBox="1">
            <a:spLocks/>
          </p:cNvSpPr>
          <p:nvPr/>
        </p:nvSpPr>
        <p:spPr>
          <a:xfrm>
            <a:off x="0" y="228600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09600" y="1630906"/>
            <a:ext cx="11049000" cy="4141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/>
            <a:r>
              <a:rPr lang="ru-RU" sz="4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Движение </a:t>
            </a:r>
            <a:r>
              <a:rPr lang="ru-RU" sz="4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дает </a:t>
            </a:r>
            <a:r>
              <a:rPr lang="ru-RU" sz="4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смысл</a:t>
            </a:r>
          </a:p>
          <a:p>
            <a:pPr algn="just"/>
            <a:endParaRPr lang="ru-RU" sz="4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Движение фокусирует внимание и поддерживает непрерывность посредством тонкой обратной связи и последовательных переходов. Когда элементы появляются на экране, они трансформируют и реорганизуют среду, а взаимодействия создают новые преобразования.</a:t>
            </a:r>
            <a:endParaRPr lang="en-US" sz="20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ru-RU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ru-RU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Источник: </a:t>
            </a: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https://material.io/</a:t>
            </a:r>
            <a:endParaRPr lang="ru-RU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ru-RU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0601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Основы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 Design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D4163F1-A9C3-4C6F-B523-1ED91D5DF8F0}"/>
              </a:ext>
            </a:extLst>
          </p:cNvPr>
          <p:cNvSpPr txBox="1">
            <a:spLocks/>
          </p:cNvSpPr>
          <p:nvPr/>
        </p:nvSpPr>
        <p:spPr>
          <a:xfrm>
            <a:off x="0" y="228600"/>
            <a:ext cx="12192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UI в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приложениях с помощью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Material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Design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09600" y="1630906"/>
            <a:ext cx="11049000" cy="4141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/>
            <a:r>
              <a:rPr lang="ru-RU" sz="4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Гибкая основа</a:t>
            </a:r>
          </a:p>
          <a:p>
            <a:pPr algn="just"/>
            <a:endParaRPr lang="ru-RU" sz="4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Система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</a:t>
            </a:r>
            <a:r>
              <a:rPr lang="ru-RU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разработана для выражения бренда. Он интегрирован с настраиваемой базой кода, что позволяет беспрепятственно реализовывать компоненты, плагины и элементы дизайна.</a:t>
            </a:r>
            <a:endParaRPr lang="en-US" sz="2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ru-RU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Источник: </a:t>
            </a: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https://material.io/</a:t>
            </a:r>
            <a:endParaRPr lang="ru-RU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ru-RU" sz="2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6527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39729</TotalTime>
  <Words>2138</Words>
  <Application>Microsoft Office PowerPoint</Application>
  <PresentationFormat>Широкоэкранный</PresentationFormat>
  <Paragraphs>557</Paragraphs>
  <Slides>46</Slides>
  <Notes>45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1" baseType="lpstr">
      <vt:lpstr>Arial</vt:lpstr>
      <vt:lpstr>Courier New</vt:lpstr>
      <vt:lpstr>Segoe UI</vt:lpstr>
      <vt:lpstr>Segoe UI Light</vt:lpstr>
      <vt:lpstr>Введение в Enterprise Library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Admin</cp:lastModifiedBy>
  <cp:revision>726</cp:revision>
  <dcterms:created xsi:type="dcterms:W3CDTF">2010-11-10T13:30:04Z</dcterms:created>
  <dcterms:modified xsi:type="dcterms:W3CDTF">2020-02-20T09:23:57Z</dcterms:modified>
</cp:coreProperties>
</file>