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E786-BB11-45F6-A558-A7E8F8BEC45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155621-E000-4877-AC0E-5D8CB2DB7B88}">
      <dgm:prSet phldrT="[Текст]"/>
      <dgm:spPr/>
      <dgm:t>
        <a:bodyPr/>
        <a:lstStyle/>
        <a:p>
          <a:r>
            <a:rPr lang="ru-RU" dirty="0" smtClean="0"/>
            <a:t>Приложение</a:t>
          </a:r>
          <a:endParaRPr lang="ru-RU" dirty="0"/>
        </a:p>
      </dgm:t>
    </dgm:pt>
    <dgm:pt modelId="{642F021D-C816-4F45-85F8-E9A37B0AC9AB}" type="parTrans" cxnId="{D4DEDC71-55C3-473B-ACAD-0666A7AB6FA7}">
      <dgm:prSet/>
      <dgm:spPr/>
      <dgm:t>
        <a:bodyPr/>
        <a:lstStyle/>
        <a:p>
          <a:endParaRPr lang="ru-RU"/>
        </a:p>
      </dgm:t>
    </dgm:pt>
    <dgm:pt modelId="{85309C85-FF30-43D4-9B50-9F247130E2AC}" type="sibTrans" cxnId="{D4DEDC71-55C3-473B-ACAD-0666A7AB6FA7}">
      <dgm:prSet/>
      <dgm:spPr/>
      <dgm:t>
        <a:bodyPr/>
        <a:lstStyle/>
        <a:p>
          <a:endParaRPr lang="ru-RU"/>
        </a:p>
      </dgm:t>
    </dgm:pt>
    <dgm:pt modelId="{258F1096-B196-4CA3-93DC-68D5903F3E5C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5FA788F3-91C4-4417-BF5C-AED6005DA936}" type="parTrans" cxnId="{98992049-70B6-4658-AEC8-3764FE2F5EC0}">
      <dgm:prSet/>
      <dgm:spPr/>
      <dgm:t>
        <a:bodyPr/>
        <a:lstStyle/>
        <a:p>
          <a:endParaRPr lang="ru-RU"/>
        </a:p>
      </dgm:t>
    </dgm:pt>
    <dgm:pt modelId="{8CDC45DC-F995-43AE-A255-A8256406097B}" type="sibTrans" cxnId="{98992049-70B6-4658-AEC8-3764FE2F5EC0}">
      <dgm:prSet/>
      <dgm:spPr/>
      <dgm:t>
        <a:bodyPr/>
        <a:lstStyle/>
        <a:p>
          <a:endParaRPr lang="ru-RU"/>
        </a:p>
      </dgm:t>
    </dgm:pt>
    <dgm:pt modelId="{0A734546-AF7F-4446-B82D-4087870A6A66}">
      <dgm:prSet phldrT="[Текст]"/>
      <dgm:spPr/>
      <dgm:t>
        <a:bodyPr/>
        <a:lstStyle/>
        <a:p>
          <a:r>
            <a:rPr lang="ru-RU" dirty="0" smtClean="0"/>
            <a:t>События</a:t>
          </a:r>
        </a:p>
      </dgm:t>
    </dgm:pt>
    <dgm:pt modelId="{4AA43F63-1A33-4EC7-A2C9-5D6C41451942}" type="parTrans" cxnId="{B0ED25D4-6820-4D3E-AAB8-DA8DF416BE74}">
      <dgm:prSet/>
      <dgm:spPr/>
      <dgm:t>
        <a:bodyPr/>
        <a:lstStyle/>
        <a:p>
          <a:endParaRPr lang="ru-RU"/>
        </a:p>
      </dgm:t>
    </dgm:pt>
    <dgm:pt modelId="{CC764CF6-E005-4BA3-BF94-0B5D40BF6160}" type="sibTrans" cxnId="{B0ED25D4-6820-4D3E-AAB8-DA8DF416BE74}">
      <dgm:prSet/>
      <dgm:spPr/>
      <dgm:t>
        <a:bodyPr/>
        <a:lstStyle/>
        <a:p>
          <a:endParaRPr lang="ru-RU"/>
        </a:p>
      </dgm:t>
    </dgm:pt>
    <dgm:pt modelId="{2EFA9E8A-4C36-42AF-81E1-03E81A255A32}">
      <dgm:prSet/>
      <dgm:spPr/>
      <dgm:t>
        <a:bodyPr/>
        <a:lstStyle/>
        <a:p>
          <a:r>
            <a:rPr lang="ru-RU" dirty="0" smtClean="0"/>
            <a:t>Член семьи</a:t>
          </a:r>
          <a:endParaRPr lang="ru-RU" dirty="0"/>
        </a:p>
      </dgm:t>
    </dgm:pt>
    <dgm:pt modelId="{185955EE-4DA0-40BF-8E1D-D381DA24F09A}" type="parTrans" cxnId="{FDD8AA71-7735-4162-8204-8DF027DAC426}">
      <dgm:prSet/>
      <dgm:spPr/>
      <dgm:t>
        <a:bodyPr/>
        <a:lstStyle/>
        <a:p>
          <a:endParaRPr lang="ru-RU"/>
        </a:p>
      </dgm:t>
    </dgm:pt>
    <dgm:pt modelId="{DFCA45AF-D770-4E6E-B6CB-537378B01651}" type="sibTrans" cxnId="{FDD8AA71-7735-4162-8204-8DF027DAC426}">
      <dgm:prSet/>
      <dgm:spPr/>
      <dgm:t>
        <a:bodyPr/>
        <a:lstStyle/>
        <a:p>
          <a:endParaRPr lang="ru-RU"/>
        </a:p>
      </dgm:t>
    </dgm:pt>
    <dgm:pt modelId="{AF3DD6F2-AE87-4468-AE17-653E9A60C59D}">
      <dgm:prSet/>
      <dgm:spPr/>
      <dgm:t>
        <a:bodyPr/>
        <a:lstStyle/>
        <a:p>
          <a:r>
            <a:rPr lang="ru-RU" dirty="0" smtClean="0"/>
            <a:t>Регулярность</a:t>
          </a:r>
          <a:endParaRPr lang="ru-RU" dirty="0"/>
        </a:p>
      </dgm:t>
    </dgm:pt>
    <dgm:pt modelId="{4662907C-813A-494B-9FCD-48FD3A6B579F}" type="parTrans" cxnId="{4BA68186-564D-4666-9E89-40EAB5980B14}">
      <dgm:prSet/>
      <dgm:spPr/>
      <dgm:t>
        <a:bodyPr/>
        <a:lstStyle/>
        <a:p>
          <a:endParaRPr lang="ru-RU"/>
        </a:p>
      </dgm:t>
    </dgm:pt>
    <dgm:pt modelId="{10CAB7A5-A4A0-4F40-9AE3-45A59591B0CF}" type="sibTrans" cxnId="{4BA68186-564D-4666-9E89-40EAB5980B14}">
      <dgm:prSet/>
      <dgm:spPr/>
      <dgm:t>
        <a:bodyPr/>
        <a:lstStyle/>
        <a:p>
          <a:endParaRPr lang="ru-RU"/>
        </a:p>
      </dgm:t>
    </dgm:pt>
    <dgm:pt modelId="{38F3E724-233E-429A-BB69-20A2ABA00614}">
      <dgm:prSet/>
      <dgm:spPr/>
      <dgm:t>
        <a:bodyPr/>
        <a:lstStyle/>
        <a:p>
          <a:r>
            <a:rPr lang="en-US" dirty="0" smtClean="0"/>
            <a:t>ID </a:t>
          </a:r>
          <a:r>
            <a:rPr lang="ru-RU" dirty="0" smtClean="0"/>
            <a:t>Цвета</a:t>
          </a:r>
          <a:endParaRPr lang="ru-RU" dirty="0"/>
        </a:p>
      </dgm:t>
    </dgm:pt>
    <dgm:pt modelId="{9CAE86D6-679B-4B58-8F41-87E89581B61D}" type="parTrans" cxnId="{CABB1E8C-996E-4713-BB7D-A4857E3948D6}">
      <dgm:prSet/>
      <dgm:spPr/>
      <dgm:t>
        <a:bodyPr/>
        <a:lstStyle/>
        <a:p>
          <a:endParaRPr lang="ru-RU"/>
        </a:p>
      </dgm:t>
    </dgm:pt>
    <dgm:pt modelId="{9A7EAC8F-1393-403D-8A38-110BC2CE9516}" type="sibTrans" cxnId="{CABB1E8C-996E-4713-BB7D-A4857E3948D6}">
      <dgm:prSet/>
      <dgm:spPr/>
      <dgm:t>
        <a:bodyPr/>
        <a:lstStyle/>
        <a:p>
          <a:endParaRPr lang="ru-RU"/>
        </a:p>
      </dgm:t>
    </dgm:pt>
    <dgm:pt modelId="{24C0D800-F7AD-4019-A882-2813C43C7472}">
      <dgm:prSet/>
      <dgm:spPr/>
      <dgm:t>
        <a:bodyPr/>
        <a:lstStyle/>
        <a:p>
          <a:r>
            <a:rPr lang="ru-RU" dirty="0" smtClean="0"/>
            <a:t>Цвета</a:t>
          </a:r>
          <a:endParaRPr lang="ru-RU" dirty="0"/>
        </a:p>
      </dgm:t>
    </dgm:pt>
    <dgm:pt modelId="{BEF3C024-36C1-47C5-90B6-2ECD625E32DA}" type="parTrans" cxnId="{18A2EAE7-11A6-49B2-8235-2C832BABFB9B}">
      <dgm:prSet/>
      <dgm:spPr/>
      <dgm:t>
        <a:bodyPr/>
        <a:lstStyle/>
        <a:p>
          <a:endParaRPr lang="ru-RU"/>
        </a:p>
      </dgm:t>
    </dgm:pt>
    <dgm:pt modelId="{2596EBFB-0617-46EF-AA75-CF8339C765F5}" type="sibTrans" cxnId="{18A2EAE7-11A6-49B2-8235-2C832BABFB9B}">
      <dgm:prSet/>
      <dgm:spPr/>
      <dgm:t>
        <a:bodyPr/>
        <a:lstStyle/>
        <a:p>
          <a:endParaRPr lang="ru-RU"/>
        </a:p>
      </dgm:t>
    </dgm:pt>
    <dgm:pt modelId="{C04A3775-A489-41A5-8A95-BCFABFE4667C}">
      <dgm:prSet/>
      <dgm:spPr/>
      <dgm:t>
        <a:bodyPr/>
        <a:lstStyle/>
        <a:p>
          <a:r>
            <a:rPr lang="ru-RU" dirty="0" smtClean="0"/>
            <a:t>Тип регулярности</a:t>
          </a:r>
          <a:endParaRPr lang="ru-RU" dirty="0"/>
        </a:p>
      </dgm:t>
    </dgm:pt>
    <dgm:pt modelId="{2AFB87BE-684E-46D6-B150-3CE54E8B096A}" type="parTrans" cxnId="{8AD9CF95-A3B2-479E-9358-FE14EEA24206}">
      <dgm:prSet/>
      <dgm:spPr/>
      <dgm:t>
        <a:bodyPr/>
        <a:lstStyle/>
        <a:p>
          <a:endParaRPr lang="ru-RU"/>
        </a:p>
      </dgm:t>
    </dgm:pt>
    <dgm:pt modelId="{AEF7FEF9-E784-4B15-A089-EF96440AD3C5}" type="sibTrans" cxnId="{8AD9CF95-A3B2-479E-9358-FE14EEA24206}">
      <dgm:prSet/>
      <dgm:spPr/>
      <dgm:t>
        <a:bodyPr/>
        <a:lstStyle/>
        <a:p>
          <a:endParaRPr lang="ru-RU"/>
        </a:p>
      </dgm:t>
    </dgm:pt>
    <dgm:pt modelId="{78F4B750-23EF-442B-BA79-E6382BC15D91}" type="pres">
      <dgm:prSet presAssocID="{DC60E786-BB11-45F6-A558-A7E8F8BEC4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62FF4B-D5C1-4ACA-A155-EEA399B9828F}" type="pres">
      <dgm:prSet presAssocID="{04155621-E000-4877-AC0E-5D8CB2DB7B88}" presName="root1" presStyleCnt="0"/>
      <dgm:spPr/>
    </dgm:pt>
    <dgm:pt modelId="{9860CB25-8B7C-45EE-A63A-104713164D54}" type="pres">
      <dgm:prSet presAssocID="{04155621-E000-4877-AC0E-5D8CB2DB7B88}" presName="LevelOneTextNode" presStyleLbl="node0" presStyleIdx="0" presStyleCnt="1">
        <dgm:presLayoutVars>
          <dgm:chPref val="3"/>
        </dgm:presLayoutVars>
      </dgm:prSet>
      <dgm:spPr/>
    </dgm:pt>
    <dgm:pt modelId="{00E1A5C3-F45E-46FD-A7D8-CCB0529B38FB}" type="pres">
      <dgm:prSet presAssocID="{04155621-E000-4877-AC0E-5D8CB2DB7B88}" presName="level2hierChild" presStyleCnt="0"/>
      <dgm:spPr/>
    </dgm:pt>
    <dgm:pt modelId="{FF1F7787-BE64-48E5-A15C-7385E6B0F54D}" type="pres">
      <dgm:prSet presAssocID="{5FA788F3-91C4-4417-BF5C-AED6005DA936}" presName="conn2-1" presStyleLbl="parChTrans1D2" presStyleIdx="0" presStyleCnt="1"/>
      <dgm:spPr/>
    </dgm:pt>
    <dgm:pt modelId="{E208EE20-BC95-4143-A3AE-87D7C3F22375}" type="pres">
      <dgm:prSet presAssocID="{5FA788F3-91C4-4417-BF5C-AED6005DA936}" presName="connTx" presStyleLbl="parChTrans1D2" presStyleIdx="0" presStyleCnt="1"/>
      <dgm:spPr/>
    </dgm:pt>
    <dgm:pt modelId="{9003F24B-8CE7-4674-8AE1-EE8EA0A8FCC5}" type="pres">
      <dgm:prSet presAssocID="{258F1096-B196-4CA3-93DC-68D5903F3E5C}" presName="root2" presStyleCnt="0"/>
      <dgm:spPr/>
    </dgm:pt>
    <dgm:pt modelId="{D850A82F-A2E8-4E4B-BAC5-EA6952D3CCE5}" type="pres">
      <dgm:prSet presAssocID="{258F1096-B196-4CA3-93DC-68D5903F3E5C}" presName="LevelTwoTextNode" presStyleLbl="node2" presStyleIdx="0" presStyleCnt="1">
        <dgm:presLayoutVars>
          <dgm:chPref val="3"/>
        </dgm:presLayoutVars>
      </dgm:prSet>
      <dgm:spPr/>
    </dgm:pt>
    <dgm:pt modelId="{2EC99C00-CED3-4FEA-B71A-DA847D8D9754}" type="pres">
      <dgm:prSet presAssocID="{258F1096-B196-4CA3-93DC-68D5903F3E5C}" presName="level3hierChild" presStyleCnt="0"/>
      <dgm:spPr/>
    </dgm:pt>
    <dgm:pt modelId="{78337542-9682-46FF-ACBD-C11BA0828D85}" type="pres">
      <dgm:prSet presAssocID="{4AA43F63-1A33-4EC7-A2C9-5D6C41451942}" presName="conn2-1" presStyleLbl="parChTrans1D3" presStyleIdx="0" presStyleCnt="1"/>
      <dgm:spPr/>
    </dgm:pt>
    <dgm:pt modelId="{3B392342-549D-4822-ACD3-BBD4ECE477D3}" type="pres">
      <dgm:prSet presAssocID="{4AA43F63-1A33-4EC7-A2C9-5D6C41451942}" presName="connTx" presStyleLbl="parChTrans1D3" presStyleIdx="0" presStyleCnt="1"/>
      <dgm:spPr/>
    </dgm:pt>
    <dgm:pt modelId="{96077F5F-EF3B-44E7-8839-8AF3610EE583}" type="pres">
      <dgm:prSet presAssocID="{0A734546-AF7F-4446-B82D-4087870A6A66}" presName="root2" presStyleCnt="0"/>
      <dgm:spPr/>
    </dgm:pt>
    <dgm:pt modelId="{1512C21B-0F7F-435E-B5DF-E0862EDE0704}" type="pres">
      <dgm:prSet presAssocID="{0A734546-AF7F-4446-B82D-4087870A6A66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936B73-7D99-443D-97BA-E67EFD5FDA93}" type="pres">
      <dgm:prSet presAssocID="{0A734546-AF7F-4446-B82D-4087870A6A66}" presName="level3hierChild" presStyleCnt="0"/>
      <dgm:spPr/>
    </dgm:pt>
    <dgm:pt modelId="{4D5A20FB-6DF0-48A6-8E09-8908C1E79FED}" type="pres">
      <dgm:prSet presAssocID="{185955EE-4DA0-40BF-8E1D-D381DA24F09A}" presName="conn2-1" presStyleLbl="parChTrans1D4" presStyleIdx="0" presStyleCnt="5"/>
      <dgm:spPr/>
    </dgm:pt>
    <dgm:pt modelId="{E2B19AF9-9ACA-4D38-A11D-64713762824E}" type="pres">
      <dgm:prSet presAssocID="{185955EE-4DA0-40BF-8E1D-D381DA24F09A}" presName="connTx" presStyleLbl="parChTrans1D4" presStyleIdx="0" presStyleCnt="5"/>
      <dgm:spPr/>
    </dgm:pt>
    <dgm:pt modelId="{3551A046-FDEF-41A1-8789-FDA37728D60D}" type="pres">
      <dgm:prSet presAssocID="{2EFA9E8A-4C36-42AF-81E1-03E81A255A32}" presName="root2" presStyleCnt="0"/>
      <dgm:spPr/>
    </dgm:pt>
    <dgm:pt modelId="{8581C3E9-1F29-4978-B494-D8D8A8E0A4AD}" type="pres">
      <dgm:prSet presAssocID="{2EFA9E8A-4C36-42AF-81E1-03E81A255A32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23AB1-3A24-4B52-A8D4-E16B1ACECF77}" type="pres">
      <dgm:prSet presAssocID="{2EFA9E8A-4C36-42AF-81E1-03E81A255A32}" presName="level3hierChild" presStyleCnt="0"/>
      <dgm:spPr/>
    </dgm:pt>
    <dgm:pt modelId="{BDF04DF7-C868-4F7F-B388-E6923C1312E2}" type="pres">
      <dgm:prSet presAssocID="{9CAE86D6-679B-4B58-8F41-87E89581B61D}" presName="conn2-1" presStyleLbl="parChTrans1D4" presStyleIdx="1" presStyleCnt="5"/>
      <dgm:spPr/>
    </dgm:pt>
    <dgm:pt modelId="{4F26413A-EF16-4C01-826A-3DCCEB7ADFF2}" type="pres">
      <dgm:prSet presAssocID="{9CAE86D6-679B-4B58-8F41-87E89581B61D}" presName="connTx" presStyleLbl="parChTrans1D4" presStyleIdx="1" presStyleCnt="5"/>
      <dgm:spPr/>
    </dgm:pt>
    <dgm:pt modelId="{FB11D99C-7809-4EAF-BCDE-D502DA62C808}" type="pres">
      <dgm:prSet presAssocID="{38F3E724-233E-429A-BB69-20A2ABA00614}" presName="root2" presStyleCnt="0"/>
      <dgm:spPr/>
    </dgm:pt>
    <dgm:pt modelId="{40AEB679-3BD0-4BC3-8765-10388D28868C}" type="pres">
      <dgm:prSet presAssocID="{38F3E724-233E-429A-BB69-20A2ABA00614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804AB7-52F0-482A-88C7-90799F5BCE34}" type="pres">
      <dgm:prSet presAssocID="{38F3E724-233E-429A-BB69-20A2ABA00614}" presName="level3hierChild" presStyleCnt="0"/>
      <dgm:spPr/>
    </dgm:pt>
    <dgm:pt modelId="{248A3E42-EFE5-4744-98E7-E2CF9A810E46}" type="pres">
      <dgm:prSet presAssocID="{BEF3C024-36C1-47C5-90B6-2ECD625E32DA}" presName="conn2-1" presStyleLbl="parChTrans1D4" presStyleIdx="2" presStyleCnt="5"/>
      <dgm:spPr/>
    </dgm:pt>
    <dgm:pt modelId="{A86139CA-0AA2-4903-805A-0A56FF14046A}" type="pres">
      <dgm:prSet presAssocID="{BEF3C024-36C1-47C5-90B6-2ECD625E32DA}" presName="connTx" presStyleLbl="parChTrans1D4" presStyleIdx="2" presStyleCnt="5"/>
      <dgm:spPr/>
    </dgm:pt>
    <dgm:pt modelId="{899A8DFB-1703-4CD4-96F5-BBAE43B1BFFF}" type="pres">
      <dgm:prSet presAssocID="{24C0D800-F7AD-4019-A882-2813C43C7472}" presName="root2" presStyleCnt="0"/>
      <dgm:spPr/>
    </dgm:pt>
    <dgm:pt modelId="{23576F79-7C09-4C2C-94B6-27D381C786DA}" type="pres">
      <dgm:prSet presAssocID="{24C0D800-F7AD-4019-A882-2813C43C7472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CCA3F6-6FCA-447F-A48C-F987038717D7}" type="pres">
      <dgm:prSet presAssocID="{24C0D800-F7AD-4019-A882-2813C43C7472}" presName="level3hierChild" presStyleCnt="0"/>
      <dgm:spPr/>
    </dgm:pt>
    <dgm:pt modelId="{74BABABE-DD93-4D3A-A624-2DF6873AE8E4}" type="pres">
      <dgm:prSet presAssocID="{4662907C-813A-494B-9FCD-48FD3A6B579F}" presName="conn2-1" presStyleLbl="parChTrans1D4" presStyleIdx="3" presStyleCnt="5"/>
      <dgm:spPr/>
    </dgm:pt>
    <dgm:pt modelId="{3A25EB47-C416-4129-BCB0-E088F920E71F}" type="pres">
      <dgm:prSet presAssocID="{4662907C-813A-494B-9FCD-48FD3A6B579F}" presName="connTx" presStyleLbl="parChTrans1D4" presStyleIdx="3" presStyleCnt="5"/>
      <dgm:spPr/>
    </dgm:pt>
    <dgm:pt modelId="{7DCF3146-3162-4D67-8D2F-5784BBE955B4}" type="pres">
      <dgm:prSet presAssocID="{AF3DD6F2-AE87-4468-AE17-653E9A60C59D}" presName="root2" presStyleCnt="0"/>
      <dgm:spPr/>
    </dgm:pt>
    <dgm:pt modelId="{C3B2452E-DCF6-4F33-8F5A-9CDC89492272}" type="pres">
      <dgm:prSet presAssocID="{AF3DD6F2-AE87-4468-AE17-653E9A60C59D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110A5D-5DC5-4834-A087-AE423606D613}" type="pres">
      <dgm:prSet presAssocID="{AF3DD6F2-AE87-4468-AE17-653E9A60C59D}" presName="level3hierChild" presStyleCnt="0"/>
      <dgm:spPr/>
    </dgm:pt>
    <dgm:pt modelId="{03C3B212-4409-4464-BAED-578A9108CAAD}" type="pres">
      <dgm:prSet presAssocID="{2AFB87BE-684E-46D6-B150-3CE54E8B096A}" presName="conn2-1" presStyleLbl="parChTrans1D4" presStyleIdx="4" presStyleCnt="5"/>
      <dgm:spPr/>
    </dgm:pt>
    <dgm:pt modelId="{E6CF8BC8-14CE-451A-884D-E456F3BEA9B1}" type="pres">
      <dgm:prSet presAssocID="{2AFB87BE-684E-46D6-B150-3CE54E8B096A}" presName="connTx" presStyleLbl="parChTrans1D4" presStyleIdx="4" presStyleCnt="5"/>
      <dgm:spPr/>
    </dgm:pt>
    <dgm:pt modelId="{FBC1D1BC-9DAA-4A3A-A2E2-76CD9C3A4C0B}" type="pres">
      <dgm:prSet presAssocID="{C04A3775-A489-41A5-8A95-BCFABFE4667C}" presName="root2" presStyleCnt="0"/>
      <dgm:spPr/>
    </dgm:pt>
    <dgm:pt modelId="{DCFF7B1D-418F-4F90-A0E4-DDC5B65F1131}" type="pres">
      <dgm:prSet presAssocID="{C04A3775-A489-41A5-8A95-BCFABFE4667C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598499-AC69-47E9-899E-9813B4EEF925}" type="pres">
      <dgm:prSet presAssocID="{C04A3775-A489-41A5-8A95-BCFABFE4667C}" presName="level3hierChild" presStyleCnt="0"/>
      <dgm:spPr/>
    </dgm:pt>
  </dgm:ptLst>
  <dgm:cxnLst>
    <dgm:cxn modelId="{F45E1750-FAF1-4854-B467-F9129FD7846E}" type="presOf" srcId="{2AFB87BE-684E-46D6-B150-3CE54E8B096A}" destId="{E6CF8BC8-14CE-451A-884D-E456F3BEA9B1}" srcOrd="1" destOrd="0" presId="urn:microsoft.com/office/officeart/2005/8/layout/hierarchy2"/>
    <dgm:cxn modelId="{277F4BD0-0617-4714-BC66-F659E53EB763}" type="presOf" srcId="{38F3E724-233E-429A-BB69-20A2ABA00614}" destId="{40AEB679-3BD0-4BC3-8765-10388D28868C}" srcOrd="0" destOrd="0" presId="urn:microsoft.com/office/officeart/2005/8/layout/hierarchy2"/>
    <dgm:cxn modelId="{3E09D736-98E3-41B5-9FDC-409629A55ACD}" type="presOf" srcId="{0A734546-AF7F-4446-B82D-4087870A6A66}" destId="{1512C21B-0F7F-435E-B5DF-E0862EDE0704}" srcOrd="0" destOrd="0" presId="urn:microsoft.com/office/officeart/2005/8/layout/hierarchy2"/>
    <dgm:cxn modelId="{18A2EAE7-11A6-49B2-8235-2C832BABFB9B}" srcId="{38F3E724-233E-429A-BB69-20A2ABA00614}" destId="{24C0D800-F7AD-4019-A882-2813C43C7472}" srcOrd="0" destOrd="0" parTransId="{BEF3C024-36C1-47C5-90B6-2ECD625E32DA}" sibTransId="{2596EBFB-0617-46EF-AA75-CF8339C765F5}"/>
    <dgm:cxn modelId="{F8055EE6-60D4-462D-A50F-DAAF56DF690B}" type="presOf" srcId="{2EFA9E8A-4C36-42AF-81E1-03E81A255A32}" destId="{8581C3E9-1F29-4978-B494-D8D8A8E0A4AD}" srcOrd="0" destOrd="0" presId="urn:microsoft.com/office/officeart/2005/8/layout/hierarchy2"/>
    <dgm:cxn modelId="{B74DC3DD-3969-4FF9-BD63-CAEEF5F4B541}" type="presOf" srcId="{C04A3775-A489-41A5-8A95-BCFABFE4667C}" destId="{DCFF7B1D-418F-4F90-A0E4-DDC5B65F1131}" srcOrd="0" destOrd="0" presId="urn:microsoft.com/office/officeart/2005/8/layout/hierarchy2"/>
    <dgm:cxn modelId="{FDD8AA71-7735-4162-8204-8DF027DAC426}" srcId="{0A734546-AF7F-4446-B82D-4087870A6A66}" destId="{2EFA9E8A-4C36-42AF-81E1-03E81A255A32}" srcOrd="0" destOrd="0" parTransId="{185955EE-4DA0-40BF-8E1D-D381DA24F09A}" sibTransId="{DFCA45AF-D770-4E6E-B6CB-537378B01651}"/>
    <dgm:cxn modelId="{AACCE5C9-DBAE-497D-B71C-2A620D4A653F}" type="presOf" srcId="{AF3DD6F2-AE87-4468-AE17-653E9A60C59D}" destId="{C3B2452E-DCF6-4F33-8F5A-9CDC89492272}" srcOrd="0" destOrd="0" presId="urn:microsoft.com/office/officeart/2005/8/layout/hierarchy2"/>
    <dgm:cxn modelId="{50A1B5E8-2259-41F5-A394-9F6600716C5B}" type="presOf" srcId="{9CAE86D6-679B-4B58-8F41-87E89581B61D}" destId="{BDF04DF7-C868-4F7F-B388-E6923C1312E2}" srcOrd="0" destOrd="0" presId="urn:microsoft.com/office/officeart/2005/8/layout/hierarchy2"/>
    <dgm:cxn modelId="{0DD6B604-09C5-42C6-9484-CE9AF2A0A2B6}" type="presOf" srcId="{258F1096-B196-4CA3-93DC-68D5903F3E5C}" destId="{D850A82F-A2E8-4E4B-BAC5-EA6952D3CCE5}" srcOrd="0" destOrd="0" presId="urn:microsoft.com/office/officeart/2005/8/layout/hierarchy2"/>
    <dgm:cxn modelId="{68DF3A01-0217-4DCA-85A3-59B7FDF9D823}" type="presOf" srcId="{04155621-E000-4877-AC0E-5D8CB2DB7B88}" destId="{9860CB25-8B7C-45EE-A63A-104713164D54}" srcOrd="0" destOrd="0" presId="urn:microsoft.com/office/officeart/2005/8/layout/hierarchy2"/>
    <dgm:cxn modelId="{CABB1E8C-996E-4713-BB7D-A4857E3948D6}" srcId="{2EFA9E8A-4C36-42AF-81E1-03E81A255A32}" destId="{38F3E724-233E-429A-BB69-20A2ABA00614}" srcOrd="0" destOrd="0" parTransId="{9CAE86D6-679B-4B58-8F41-87E89581B61D}" sibTransId="{9A7EAC8F-1393-403D-8A38-110BC2CE9516}"/>
    <dgm:cxn modelId="{6EF0439C-0BF7-438F-8C83-40C820C10D14}" type="presOf" srcId="{BEF3C024-36C1-47C5-90B6-2ECD625E32DA}" destId="{A86139CA-0AA2-4903-805A-0A56FF14046A}" srcOrd="1" destOrd="0" presId="urn:microsoft.com/office/officeart/2005/8/layout/hierarchy2"/>
    <dgm:cxn modelId="{4BA68186-564D-4666-9E89-40EAB5980B14}" srcId="{0A734546-AF7F-4446-B82D-4087870A6A66}" destId="{AF3DD6F2-AE87-4468-AE17-653E9A60C59D}" srcOrd="1" destOrd="0" parTransId="{4662907C-813A-494B-9FCD-48FD3A6B579F}" sibTransId="{10CAB7A5-A4A0-4F40-9AE3-45A59591B0CF}"/>
    <dgm:cxn modelId="{7560B5E6-7524-4C15-8423-16493A74D828}" type="presOf" srcId="{185955EE-4DA0-40BF-8E1D-D381DA24F09A}" destId="{4D5A20FB-6DF0-48A6-8E09-8908C1E79FED}" srcOrd="0" destOrd="0" presId="urn:microsoft.com/office/officeart/2005/8/layout/hierarchy2"/>
    <dgm:cxn modelId="{965CB688-BDAD-48FB-A849-0A91B468064B}" type="presOf" srcId="{5FA788F3-91C4-4417-BF5C-AED6005DA936}" destId="{E208EE20-BC95-4143-A3AE-87D7C3F22375}" srcOrd="1" destOrd="0" presId="urn:microsoft.com/office/officeart/2005/8/layout/hierarchy2"/>
    <dgm:cxn modelId="{7038BBE2-E4DD-4737-A426-434D7F467E74}" type="presOf" srcId="{4AA43F63-1A33-4EC7-A2C9-5D6C41451942}" destId="{3B392342-549D-4822-ACD3-BBD4ECE477D3}" srcOrd="1" destOrd="0" presId="urn:microsoft.com/office/officeart/2005/8/layout/hierarchy2"/>
    <dgm:cxn modelId="{E16144CA-DC55-4E51-87B8-7ABCAC7BC03E}" type="presOf" srcId="{9CAE86D6-679B-4B58-8F41-87E89581B61D}" destId="{4F26413A-EF16-4C01-826A-3DCCEB7ADFF2}" srcOrd="1" destOrd="0" presId="urn:microsoft.com/office/officeart/2005/8/layout/hierarchy2"/>
    <dgm:cxn modelId="{1BC8C139-CB6F-422F-9C25-4CD734670B47}" type="presOf" srcId="{24C0D800-F7AD-4019-A882-2813C43C7472}" destId="{23576F79-7C09-4C2C-94B6-27D381C786DA}" srcOrd="0" destOrd="0" presId="urn:microsoft.com/office/officeart/2005/8/layout/hierarchy2"/>
    <dgm:cxn modelId="{8AD9CF95-A3B2-479E-9358-FE14EEA24206}" srcId="{AF3DD6F2-AE87-4468-AE17-653E9A60C59D}" destId="{C04A3775-A489-41A5-8A95-BCFABFE4667C}" srcOrd="0" destOrd="0" parTransId="{2AFB87BE-684E-46D6-B150-3CE54E8B096A}" sibTransId="{AEF7FEF9-E784-4B15-A089-EF96440AD3C5}"/>
    <dgm:cxn modelId="{5B8C9BFF-7F1C-4674-BD18-A3C6DDB8251F}" type="presOf" srcId="{185955EE-4DA0-40BF-8E1D-D381DA24F09A}" destId="{E2B19AF9-9ACA-4D38-A11D-64713762824E}" srcOrd="1" destOrd="0" presId="urn:microsoft.com/office/officeart/2005/8/layout/hierarchy2"/>
    <dgm:cxn modelId="{B0ED25D4-6820-4D3E-AAB8-DA8DF416BE74}" srcId="{258F1096-B196-4CA3-93DC-68D5903F3E5C}" destId="{0A734546-AF7F-4446-B82D-4087870A6A66}" srcOrd="0" destOrd="0" parTransId="{4AA43F63-1A33-4EC7-A2C9-5D6C41451942}" sibTransId="{CC764CF6-E005-4BA3-BF94-0B5D40BF6160}"/>
    <dgm:cxn modelId="{7C74F9C5-D669-4C5E-BDEA-F54C4E7D5D86}" type="presOf" srcId="{4AA43F63-1A33-4EC7-A2C9-5D6C41451942}" destId="{78337542-9682-46FF-ACBD-C11BA0828D85}" srcOrd="0" destOrd="0" presId="urn:microsoft.com/office/officeart/2005/8/layout/hierarchy2"/>
    <dgm:cxn modelId="{D4DEDC71-55C3-473B-ACAD-0666A7AB6FA7}" srcId="{DC60E786-BB11-45F6-A558-A7E8F8BEC45D}" destId="{04155621-E000-4877-AC0E-5D8CB2DB7B88}" srcOrd="0" destOrd="0" parTransId="{642F021D-C816-4F45-85F8-E9A37B0AC9AB}" sibTransId="{85309C85-FF30-43D4-9B50-9F247130E2AC}"/>
    <dgm:cxn modelId="{B579938F-2E8F-47FB-B0D0-CA3BC75B093B}" type="presOf" srcId="{5FA788F3-91C4-4417-BF5C-AED6005DA936}" destId="{FF1F7787-BE64-48E5-A15C-7385E6B0F54D}" srcOrd="0" destOrd="0" presId="urn:microsoft.com/office/officeart/2005/8/layout/hierarchy2"/>
    <dgm:cxn modelId="{98992049-70B6-4658-AEC8-3764FE2F5EC0}" srcId="{04155621-E000-4877-AC0E-5D8CB2DB7B88}" destId="{258F1096-B196-4CA3-93DC-68D5903F3E5C}" srcOrd="0" destOrd="0" parTransId="{5FA788F3-91C4-4417-BF5C-AED6005DA936}" sibTransId="{8CDC45DC-F995-43AE-A255-A8256406097B}"/>
    <dgm:cxn modelId="{0C5F29D1-BC92-4FB2-A333-DAF823DA875F}" type="presOf" srcId="{BEF3C024-36C1-47C5-90B6-2ECD625E32DA}" destId="{248A3E42-EFE5-4744-98E7-E2CF9A810E46}" srcOrd="0" destOrd="0" presId="urn:microsoft.com/office/officeart/2005/8/layout/hierarchy2"/>
    <dgm:cxn modelId="{750470DA-41D3-485F-9502-41BDC90296F2}" type="presOf" srcId="{4662907C-813A-494B-9FCD-48FD3A6B579F}" destId="{3A25EB47-C416-4129-BCB0-E088F920E71F}" srcOrd="1" destOrd="0" presId="urn:microsoft.com/office/officeart/2005/8/layout/hierarchy2"/>
    <dgm:cxn modelId="{B7C2D2BA-FA86-4A5C-B681-5C18A92FD03A}" type="presOf" srcId="{4662907C-813A-494B-9FCD-48FD3A6B579F}" destId="{74BABABE-DD93-4D3A-A624-2DF6873AE8E4}" srcOrd="0" destOrd="0" presId="urn:microsoft.com/office/officeart/2005/8/layout/hierarchy2"/>
    <dgm:cxn modelId="{155D41A7-D2B6-471A-AAA0-C67234A20A88}" type="presOf" srcId="{DC60E786-BB11-45F6-A558-A7E8F8BEC45D}" destId="{78F4B750-23EF-442B-BA79-E6382BC15D91}" srcOrd="0" destOrd="0" presId="urn:microsoft.com/office/officeart/2005/8/layout/hierarchy2"/>
    <dgm:cxn modelId="{8F764EE9-207F-4125-999E-971134AEF540}" type="presOf" srcId="{2AFB87BE-684E-46D6-B150-3CE54E8B096A}" destId="{03C3B212-4409-4464-BAED-578A9108CAAD}" srcOrd="0" destOrd="0" presId="urn:microsoft.com/office/officeart/2005/8/layout/hierarchy2"/>
    <dgm:cxn modelId="{403C9479-CB91-490E-A52A-93220AFB47A6}" type="presParOf" srcId="{78F4B750-23EF-442B-BA79-E6382BC15D91}" destId="{4362FF4B-D5C1-4ACA-A155-EEA399B9828F}" srcOrd="0" destOrd="0" presId="urn:microsoft.com/office/officeart/2005/8/layout/hierarchy2"/>
    <dgm:cxn modelId="{716A42C9-A4AA-45B7-BD77-0CC29E2A61D1}" type="presParOf" srcId="{4362FF4B-D5C1-4ACA-A155-EEA399B9828F}" destId="{9860CB25-8B7C-45EE-A63A-104713164D54}" srcOrd="0" destOrd="0" presId="urn:microsoft.com/office/officeart/2005/8/layout/hierarchy2"/>
    <dgm:cxn modelId="{4CF218B4-9471-4A54-A1ED-32790BBA0061}" type="presParOf" srcId="{4362FF4B-D5C1-4ACA-A155-EEA399B9828F}" destId="{00E1A5C3-F45E-46FD-A7D8-CCB0529B38FB}" srcOrd="1" destOrd="0" presId="urn:microsoft.com/office/officeart/2005/8/layout/hierarchy2"/>
    <dgm:cxn modelId="{08563FA1-5841-49F4-8699-1B7055AC3AE1}" type="presParOf" srcId="{00E1A5C3-F45E-46FD-A7D8-CCB0529B38FB}" destId="{FF1F7787-BE64-48E5-A15C-7385E6B0F54D}" srcOrd="0" destOrd="0" presId="urn:microsoft.com/office/officeart/2005/8/layout/hierarchy2"/>
    <dgm:cxn modelId="{7EA54F81-C10F-4B3D-9F0C-A958424B0293}" type="presParOf" srcId="{FF1F7787-BE64-48E5-A15C-7385E6B0F54D}" destId="{E208EE20-BC95-4143-A3AE-87D7C3F22375}" srcOrd="0" destOrd="0" presId="urn:microsoft.com/office/officeart/2005/8/layout/hierarchy2"/>
    <dgm:cxn modelId="{EE593DB0-7306-4EFC-A254-D513891C4AAD}" type="presParOf" srcId="{00E1A5C3-F45E-46FD-A7D8-CCB0529B38FB}" destId="{9003F24B-8CE7-4674-8AE1-EE8EA0A8FCC5}" srcOrd="1" destOrd="0" presId="urn:microsoft.com/office/officeart/2005/8/layout/hierarchy2"/>
    <dgm:cxn modelId="{BDACDD03-F873-4F70-9E88-D987C5E29BC0}" type="presParOf" srcId="{9003F24B-8CE7-4674-8AE1-EE8EA0A8FCC5}" destId="{D850A82F-A2E8-4E4B-BAC5-EA6952D3CCE5}" srcOrd="0" destOrd="0" presId="urn:microsoft.com/office/officeart/2005/8/layout/hierarchy2"/>
    <dgm:cxn modelId="{3AB38BF6-7CE0-4744-BA20-8897E7AFAD00}" type="presParOf" srcId="{9003F24B-8CE7-4674-8AE1-EE8EA0A8FCC5}" destId="{2EC99C00-CED3-4FEA-B71A-DA847D8D9754}" srcOrd="1" destOrd="0" presId="urn:microsoft.com/office/officeart/2005/8/layout/hierarchy2"/>
    <dgm:cxn modelId="{16B4EF97-1886-4D3C-9690-111BE9130DEF}" type="presParOf" srcId="{2EC99C00-CED3-4FEA-B71A-DA847D8D9754}" destId="{78337542-9682-46FF-ACBD-C11BA0828D85}" srcOrd="0" destOrd="0" presId="urn:microsoft.com/office/officeart/2005/8/layout/hierarchy2"/>
    <dgm:cxn modelId="{DD4069DE-5F60-457B-B31D-BCB6195F04CC}" type="presParOf" srcId="{78337542-9682-46FF-ACBD-C11BA0828D85}" destId="{3B392342-549D-4822-ACD3-BBD4ECE477D3}" srcOrd="0" destOrd="0" presId="urn:microsoft.com/office/officeart/2005/8/layout/hierarchy2"/>
    <dgm:cxn modelId="{FDF57677-39A7-413A-B7EE-2D3EFF4A4AFA}" type="presParOf" srcId="{2EC99C00-CED3-4FEA-B71A-DA847D8D9754}" destId="{96077F5F-EF3B-44E7-8839-8AF3610EE583}" srcOrd="1" destOrd="0" presId="urn:microsoft.com/office/officeart/2005/8/layout/hierarchy2"/>
    <dgm:cxn modelId="{8185CF53-0C7E-4E7D-9BC8-71C111CB01A3}" type="presParOf" srcId="{96077F5F-EF3B-44E7-8839-8AF3610EE583}" destId="{1512C21B-0F7F-435E-B5DF-E0862EDE0704}" srcOrd="0" destOrd="0" presId="urn:microsoft.com/office/officeart/2005/8/layout/hierarchy2"/>
    <dgm:cxn modelId="{608BB293-68E6-403E-90AA-B62375E9155F}" type="presParOf" srcId="{96077F5F-EF3B-44E7-8839-8AF3610EE583}" destId="{A1936B73-7D99-443D-97BA-E67EFD5FDA93}" srcOrd="1" destOrd="0" presId="urn:microsoft.com/office/officeart/2005/8/layout/hierarchy2"/>
    <dgm:cxn modelId="{1D6AA980-6443-44D0-B250-BB6F758D4FB7}" type="presParOf" srcId="{A1936B73-7D99-443D-97BA-E67EFD5FDA93}" destId="{4D5A20FB-6DF0-48A6-8E09-8908C1E79FED}" srcOrd="0" destOrd="0" presId="urn:microsoft.com/office/officeart/2005/8/layout/hierarchy2"/>
    <dgm:cxn modelId="{06C5AE72-28E8-4DFC-AA00-4036C98FCE49}" type="presParOf" srcId="{4D5A20FB-6DF0-48A6-8E09-8908C1E79FED}" destId="{E2B19AF9-9ACA-4D38-A11D-64713762824E}" srcOrd="0" destOrd="0" presId="urn:microsoft.com/office/officeart/2005/8/layout/hierarchy2"/>
    <dgm:cxn modelId="{3453A545-231D-4B80-812F-4D5B54AABA52}" type="presParOf" srcId="{A1936B73-7D99-443D-97BA-E67EFD5FDA93}" destId="{3551A046-FDEF-41A1-8789-FDA37728D60D}" srcOrd="1" destOrd="0" presId="urn:microsoft.com/office/officeart/2005/8/layout/hierarchy2"/>
    <dgm:cxn modelId="{176FABAC-208E-48DB-8437-5E6D378B92DD}" type="presParOf" srcId="{3551A046-FDEF-41A1-8789-FDA37728D60D}" destId="{8581C3E9-1F29-4978-B494-D8D8A8E0A4AD}" srcOrd="0" destOrd="0" presId="urn:microsoft.com/office/officeart/2005/8/layout/hierarchy2"/>
    <dgm:cxn modelId="{C00D3F2D-A95C-4EB9-A7BC-FC96171477E6}" type="presParOf" srcId="{3551A046-FDEF-41A1-8789-FDA37728D60D}" destId="{DF723AB1-3A24-4B52-A8D4-E16B1ACECF77}" srcOrd="1" destOrd="0" presId="urn:microsoft.com/office/officeart/2005/8/layout/hierarchy2"/>
    <dgm:cxn modelId="{C0749B31-A3DD-49EF-BE95-3F45E7A7E01D}" type="presParOf" srcId="{DF723AB1-3A24-4B52-A8D4-E16B1ACECF77}" destId="{BDF04DF7-C868-4F7F-B388-E6923C1312E2}" srcOrd="0" destOrd="0" presId="urn:microsoft.com/office/officeart/2005/8/layout/hierarchy2"/>
    <dgm:cxn modelId="{5225D72A-6BE3-40CC-A2D1-FD0548BE84E5}" type="presParOf" srcId="{BDF04DF7-C868-4F7F-B388-E6923C1312E2}" destId="{4F26413A-EF16-4C01-826A-3DCCEB7ADFF2}" srcOrd="0" destOrd="0" presId="urn:microsoft.com/office/officeart/2005/8/layout/hierarchy2"/>
    <dgm:cxn modelId="{226EF675-0A33-488A-8893-05731A377D8F}" type="presParOf" srcId="{DF723AB1-3A24-4B52-A8D4-E16B1ACECF77}" destId="{FB11D99C-7809-4EAF-BCDE-D502DA62C808}" srcOrd="1" destOrd="0" presId="urn:microsoft.com/office/officeart/2005/8/layout/hierarchy2"/>
    <dgm:cxn modelId="{10237608-4BA3-4260-8224-39E4BA882A34}" type="presParOf" srcId="{FB11D99C-7809-4EAF-BCDE-D502DA62C808}" destId="{40AEB679-3BD0-4BC3-8765-10388D28868C}" srcOrd="0" destOrd="0" presId="urn:microsoft.com/office/officeart/2005/8/layout/hierarchy2"/>
    <dgm:cxn modelId="{84D43C7B-787A-441D-ABFC-B6C016D34C0A}" type="presParOf" srcId="{FB11D99C-7809-4EAF-BCDE-D502DA62C808}" destId="{0D804AB7-52F0-482A-88C7-90799F5BCE34}" srcOrd="1" destOrd="0" presId="urn:microsoft.com/office/officeart/2005/8/layout/hierarchy2"/>
    <dgm:cxn modelId="{6619D3D0-7FA9-4C9A-8B87-3A0EB7A11B91}" type="presParOf" srcId="{0D804AB7-52F0-482A-88C7-90799F5BCE34}" destId="{248A3E42-EFE5-4744-98E7-E2CF9A810E46}" srcOrd="0" destOrd="0" presId="urn:microsoft.com/office/officeart/2005/8/layout/hierarchy2"/>
    <dgm:cxn modelId="{4BDF0DB0-D6EE-4627-B7CE-0258B74EC1EB}" type="presParOf" srcId="{248A3E42-EFE5-4744-98E7-E2CF9A810E46}" destId="{A86139CA-0AA2-4903-805A-0A56FF14046A}" srcOrd="0" destOrd="0" presId="urn:microsoft.com/office/officeart/2005/8/layout/hierarchy2"/>
    <dgm:cxn modelId="{17F4C825-E642-44E1-8F01-F7333242F2DF}" type="presParOf" srcId="{0D804AB7-52F0-482A-88C7-90799F5BCE34}" destId="{899A8DFB-1703-4CD4-96F5-BBAE43B1BFFF}" srcOrd="1" destOrd="0" presId="urn:microsoft.com/office/officeart/2005/8/layout/hierarchy2"/>
    <dgm:cxn modelId="{D8E9919A-137D-49C3-923D-CEDEBFDB3365}" type="presParOf" srcId="{899A8DFB-1703-4CD4-96F5-BBAE43B1BFFF}" destId="{23576F79-7C09-4C2C-94B6-27D381C786DA}" srcOrd="0" destOrd="0" presId="urn:microsoft.com/office/officeart/2005/8/layout/hierarchy2"/>
    <dgm:cxn modelId="{7EDD586F-A993-4C43-A07A-BA879D6FC189}" type="presParOf" srcId="{899A8DFB-1703-4CD4-96F5-BBAE43B1BFFF}" destId="{D2CCA3F6-6FCA-447F-A48C-F987038717D7}" srcOrd="1" destOrd="0" presId="urn:microsoft.com/office/officeart/2005/8/layout/hierarchy2"/>
    <dgm:cxn modelId="{2A69C8BC-E788-4897-99D2-DE1C45CBFD7D}" type="presParOf" srcId="{A1936B73-7D99-443D-97BA-E67EFD5FDA93}" destId="{74BABABE-DD93-4D3A-A624-2DF6873AE8E4}" srcOrd="2" destOrd="0" presId="urn:microsoft.com/office/officeart/2005/8/layout/hierarchy2"/>
    <dgm:cxn modelId="{EA5777DD-4EB9-4780-8FF9-B7A25BCAFFC9}" type="presParOf" srcId="{74BABABE-DD93-4D3A-A624-2DF6873AE8E4}" destId="{3A25EB47-C416-4129-BCB0-E088F920E71F}" srcOrd="0" destOrd="0" presId="urn:microsoft.com/office/officeart/2005/8/layout/hierarchy2"/>
    <dgm:cxn modelId="{A254252C-FB5C-4102-8865-7E7C646997C6}" type="presParOf" srcId="{A1936B73-7D99-443D-97BA-E67EFD5FDA93}" destId="{7DCF3146-3162-4D67-8D2F-5784BBE955B4}" srcOrd="3" destOrd="0" presId="urn:microsoft.com/office/officeart/2005/8/layout/hierarchy2"/>
    <dgm:cxn modelId="{CEAFF544-FC2C-4425-857E-6C79841BB49A}" type="presParOf" srcId="{7DCF3146-3162-4D67-8D2F-5784BBE955B4}" destId="{C3B2452E-DCF6-4F33-8F5A-9CDC89492272}" srcOrd="0" destOrd="0" presId="urn:microsoft.com/office/officeart/2005/8/layout/hierarchy2"/>
    <dgm:cxn modelId="{84F51259-72AE-441F-83B4-37B4541A3FD2}" type="presParOf" srcId="{7DCF3146-3162-4D67-8D2F-5784BBE955B4}" destId="{FE110A5D-5DC5-4834-A087-AE423606D613}" srcOrd="1" destOrd="0" presId="urn:microsoft.com/office/officeart/2005/8/layout/hierarchy2"/>
    <dgm:cxn modelId="{01FB5566-7641-4EDD-9309-805DF23F70D9}" type="presParOf" srcId="{FE110A5D-5DC5-4834-A087-AE423606D613}" destId="{03C3B212-4409-4464-BAED-578A9108CAAD}" srcOrd="0" destOrd="0" presId="urn:microsoft.com/office/officeart/2005/8/layout/hierarchy2"/>
    <dgm:cxn modelId="{967B0BEC-431F-497C-87F1-1523663F580C}" type="presParOf" srcId="{03C3B212-4409-4464-BAED-578A9108CAAD}" destId="{E6CF8BC8-14CE-451A-884D-E456F3BEA9B1}" srcOrd="0" destOrd="0" presId="urn:microsoft.com/office/officeart/2005/8/layout/hierarchy2"/>
    <dgm:cxn modelId="{3500B506-FC3D-4823-9825-4B5A79353518}" type="presParOf" srcId="{FE110A5D-5DC5-4834-A087-AE423606D613}" destId="{FBC1D1BC-9DAA-4A3A-A2E2-76CD9C3A4C0B}" srcOrd="1" destOrd="0" presId="urn:microsoft.com/office/officeart/2005/8/layout/hierarchy2"/>
    <dgm:cxn modelId="{E063C62A-A4F8-43A2-A8DB-69082D5CFA5C}" type="presParOf" srcId="{FBC1D1BC-9DAA-4A3A-A2E2-76CD9C3A4C0B}" destId="{DCFF7B1D-418F-4F90-A0E4-DDC5B65F1131}" srcOrd="0" destOrd="0" presId="urn:microsoft.com/office/officeart/2005/8/layout/hierarchy2"/>
    <dgm:cxn modelId="{D43B2CB0-5441-4391-B609-1F3C44164DC5}" type="presParOf" srcId="{FBC1D1BC-9DAA-4A3A-A2E2-76CD9C3A4C0B}" destId="{B2598499-AC69-47E9-899E-9813B4EEF9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0CB25-8B7C-45EE-A63A-104713164D54}">
      <dsp:nvSpPr>
        <dsp:cNvPr id="0" name=""/>
        <dsp:cNvSpPr/>
      </dsp:nvSpPr>
      <dsp:spPr>
        <a:xfrm>
          <a:off x="2529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Приложение</a:t>
          </a:r>
          <a:endParaRPr lang="ru-RU" sz="1400" kern="1200" dirty="0"/>
        </a:p>
      </dsp:txBody>
      <dsp:txXfrm>
        <a:off x="22327" y="1693975"/>
        <a:ext cx="1312321" cy="636362"/>
      </dsp:txXfrm>
    </dsp:sp>
    <dsp:sp modelId="{FF1F7787-BE64-48E5-A15C-7385E6B0F54D}">
      <dsp:nvSpPr>
        <dsp:cNvPr id="0" name=""/>
        <dsp:cNvSpPr/>
      </dsp:nvSpPr>
      <dsp:spPr>
        <a:xfrm>
          <a:off x="1354447" y="1997039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611311" y="1998637"/>
        <a:ext cx="27038" cy="27038"/>
      </dsp:txXfrm>
    </dsp:sp>
    <dsp:sp modelId="{D850A82F-A2E8-4E4B-BAC5-EA6952D3CCE5}">
      <dsp:nvSpPr>
        <dsp:cNvPr id="0" name=""/>
        <dsp:cNvSpPr/>
      </dsp:nvSpPr>
      <dsp:spPr>
        <a:xfrm>
          <a:off x="1895214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База данных</a:t>
          </a:r>
          <a:endParaRPr lang="ru-RU" sz="1400" kern="1200" dirty="0"/>
        </a:p>
      </dsp:txBody>
      <dsp:txXfrm>
        <a:off x="1915012" y="1693975"/>
        <a:ext cx="1312321" cy="636362"/>
      </dsp:txXfrm>
    </dsp:sp>
    <dsp:sp modelId="{78337542-9682-46FF-ACBD-C11BA0828D85}">
      <dsp:nvSpPr>
        <dsp:cNvPr id="0" name=""/>
        <dsp:cNvSpPr/>
      </dsp:nvSpPr>
      <dsp:spPr>
        <a:xfrm>
          <a:off x="3247131" y="1997039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503996" y="1998637"/>
        <a:ext cx="27038" cy="27038"/>
      </dsp:txXfrm>
    </dsp:sp>
    <dsp:sp modelId="{1512C21B-0F7F-435E-B5DF-E0862EDE0704}">
      <dsp:nvSpPr>
        <dsp:cNvPr id="0" name=""/>
        <dsp:cNvSpPr/>
      </dsp:nvSpPr>
      <dsp:spPr>
        <a:xfrm>
          <a:off x="3787898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События</a:t>
          </a:r>
        </a:p>
      </dsp:txBody>
      <dsp:txXfrm>
        <a:off x="3807696" y="1693975"/>
        <a:ext cx="1312321" cy="636362"/>
      </dsp:txXfrm>
    </dsp:sp>
    <dsp:sp modelId="{4D5A20FB-6DF0-48A6-8E09-8908C1E79FED}">
      <dsp:nvSpPr>
        <dsp:cNvPr id="0" name=""/>
        <dsp:cNvSpPr/>
      </dsp:nvSpPr>
      <dsp:spPr>
        <a:xfrm rot="19457599">
          <a:off x="5077221" y="1802701"/>
          <a:ext cx="66595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65956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93551" y="1801169"/>
        <a:ext cx="33297" cy="33297"/>
      </dsp:txXfrm>
    </dsp:sp>
    <dsp:sp modelId="{8581C3E9-1F29-4978-B494-D8D8A8E0A4AD}">
      <dsp:nvSpPr>
        <dsp:cNvPr id="0" name=""/>
        <dsp:cNvSpPr/>
      </dsp:nvSpPr>
      <dsp:spPr>
        <a:xfrm>
          <a:off x="5680583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Член семьи</a:t>
          </a:r>
          <a:endParaRPr lang="ru-RU" sz="1400" kern="1200" dirty="0"/>
        </a:p>
      </dsp:txBody>
      <dsp:txXfrm>
        <a:off x="5700381" y="1305298"/>
        <a:ext cx="1312321" cy="636362"/>
      </dsp:txXfrm>
    </dsp:sp>
    <dsp:sp modelId="{BDF04DF7-C868-4F7F-B388-E6923C1312E2}">
      <dsp:nvSpPr>
        <dsp:cNvPr id="0" name=""/>
        <dsp:cNvSpPr/>
      </dsp:nvSpPr>
      <dsp:spPr>
        <a:xfrm>
          <a:off x="7032501" y="1608362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89365" y="1609960"/>
        <a:ext cx="27038" cy="27038"/>
      </dsp:txXfrm>
    </dsp:sp>
    <dsp:sp modelId="{40AEB679-3BD0-4BC3-8765-10388D28868C}">
      <dsp:nvSpPr>
        <dsp:cNvPr id="0" name=""/>
        <dsp:cNvSpPr/>
      </dsp:nvSpPr>
      <dsp:spPr>
        <a:xfrm>
          <a:off x="7573268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 </a:t>
          </a:r>
          <a:r>
            <a:rPr lang="ru-RU" sz="1400" kern="1200" dirty="0" smtClean="0"/>
            <a:t>Цвета</a:t>
          </a:r>
          <a:endParaRPr lang="ru-RU" sz="1400" kern="1200" dirty="0"/>
        </a:p>
      </dsp:txBody>
      <dsp:txXfrm>
        <a:off x="7593066" y="1305298"/>
        <a:ext cx="1312321" cy="636362"/>
      </dsp:txXfrm>
    </dsp:sp>
    <dsp:sp modelId="{248A3E42-EFE5-4744-98E7-E2CF9A810E46}">
      <dsp:nvSpPr>
        <dsp:cNvPr id="0" name=""/>
        <dsp:cNvSpPr/>
      </dsp:nvSpPr>
      <dsp:spPr>
        <a:xfrm>
          <a:off x="8925185" y="1608362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9182050" y="1609960"/>
        <a:ext cx="27038" cy="27038"/>
      </dsp:txXfrm>
    </dsp:sp>
    <dsp:sp modelId="{23576F79-7C09-4C2C-94B6-27D381C786DA}">
      <dsp:nvSpPr>
        <dsp:cNvPr id="0" name=""/>
        <dsp:cNvSpPr/>
      </dsp:nvSpPr>
      <dsp:spPr>
        <a:xfrm>
          <a:off x="9465952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Цвета</a:t>
          </a:r>
          <a:endParaRPr lang="ru-RU" sz="1400" kern="1200" dirty="0"/>
        </a:p>
      </dsp:txBody>
      <dsp:txXfrm>
        <a:off x="9485750" y="1305298"/>
        <a:ext cx="1312321" cy="636362"/>
      </dsp:txXfrm>
    </dsp:sp>
    <dsp:sp modelId="{74BABABE-DD93-4D3A-A624-2DF6873AE8E4}">
      <dsp:nvSpPr>
        <dsp:cNvPr id="0" name=""/>
        <dsp:cNvSpPr/>
      </dsp:nvSpPr>
      <dsp:spPr>
        <a:xfrm rot="2142401">
          <a:off x="5077221" y="2191377"/>
          <a:ext cx="66595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65956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93551" y="2189845"/>
        <a:ext cx="33297" cy="33297"/>
      </dsp:txXfrm>
    </dsp:sp>
    <dsp:sp modelId="{C3B2452E-DCF6-4F33-8F5A-9CDC89492272}">
      <dsp:nvSpPr>
        <dsp:cNvPr id="0" name=""/>
        <dsp:cNvSpPr/>
      </dsp:nvSpPr>
      <dsp:spPr>
        <a:xfrm>
          <a:off x="5680583" y="2062853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Регулярность</a:t>
          </a:r>
          <a:endParaRPr lang="ru-RU" sz="1400" kern="1200" dirty="0"/>
        </a:p>
      </dsp:txBody>
      <dsp:txXfrm>
        <a:off x="5700381" y="2082651"/>
        <a:ext cx="1312321" cy="636362"/>
      </dsp:txXfrm>
    </dsp:sp>
    <dsp:sp modelId="{03C3B212-4409-4464-BAED-578A9108CAAD}">
      <dsp:nvSpPr>
        <dsp:cNvPr id="0" name=""/>
        <dsp:cNvSpPr/>
      </dsp:nvSpPr>
      <dsp:spPr>
        <a:xfrm>
          <a:off x="7032501" y="2385715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89365" y="2387313"/>
        <a:ext cx="27038" cy="27038"/>
      </dsp:txXfrm>
    </dsp:sp>
    <dsp:sp modelId="{DCFF7B1D-418F-4F90-A0E4-DDC5B65F1131}">
      <dsp:nvSpPr>
        <dsp:cNvPr id="0" name=""/>
        <dsp:cNvSpPr/>
      </dsp:nvSpPr>
      <dsp:spPr>
        <a:xfrm>
          <a:off x="7573268" y="2062853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 регулярности</a:t>
          </a:r>
          <a:endParaRPr lang="ru-RU" sz="1400" kern="1200" dirty="0"/>
        </a:p>
      </dsp:txBody>
      <dsp:txXfrm>
        <a:off x="7593066" y="2082651"/>
        <a:ext cx="1312321" cy="63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Familycalendar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0583" y="5349236"/>
            <a:ext cx="2150224" cy="65716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dirty="0" smtClean="0"/>
              <a:t>Подготовил</a:t>
            </a:r>
            <a:endParaRPr lang="en-US" dirty="0" smtClean="0"/>
          </a:p>
          <a:p>
            <a:pPr algn="r"/>
            <a:r>
              <a:rPr lang="ru-RU" dirty="0" smtClean="0"/>
              <a:t>Иожица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– сделать органайзер, который будет делить все события по принадлежности к члену семьи, у которого будет свой цвет для удобства различия. Проект работает на одной базе данных для возможности просмотра планов другого.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4935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Технологии, применённые для создания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 5 – </a:t>
            </a:r>
            <a:r>
              <a:rPr lang="ru-RU" dirty="0" smtClean="0"/>
              <a:t>для создания пользовательского интерфейса</a:t>
            </a:r>
          </a:p>
          <a:p>
            <a:r>
              <a:rPr lang="en-US" dirty="0" smtClean="0"/>
              <a:t>Sqlite 3 – </a:t>
            </a:r>
            <a:r>
              <a:rPr lang="ru-RU" dirty="0" smtClean="0"/>
              <a:t>для создания базы данных</a:t>
            </a:r>
            <a:endParaRPr lang="en-US" dirty="0" smtClean="0"/>
          </a:p>
          <a:p>
            <a:r>
              <a:rPr lang="en-US" dirty="0" smtClean="0"/>
              <a:t>DateTime – </a:t>
            </a:r>
            <a:r>
              <a:rPr lang="ru-RU" dirty="0" smtClean="0"/>
              <a:t>для получения даты и время пользователя</a:t>
            </a:r>
          </a:p>
          <a:p>
            <a:r>
              <a:rPr lang="en-US" dirty="0" smtClean="0"/>
              <a:t>Plyer – </a:t>
            </a:r>
            <a:r>
              <a:rPr lang="ru-RU" dirty="0" smtClean="0"/>
              <a:t>для создания уведомлений о событии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25647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61186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0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для развития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сделать базу данных удалённой чтобы можно было пользоваться на разных устройствах.</a:t>
            </a:r>
          </a:p>
          <a:p>
            <a:r>
              <a:rPr lang="ru-RU" dirty="0" smtClean="0"/>
              <a:t>Сделать </a:t>
            </a:r>
            <a:r>
              <a:rPr lang="en-US" dirty="0" smtClean="0"/>
              <a:t>WEB </a:t>
            </a:r>
            <a:r>
              <a:rPr lang="ru-RU" dirty="0" smtClean="0"/>
              <a:t>версию и версию для мобильных устройств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Сделать поддержку событий которые происходят несколько дней, которые можн</a:t>
            </a:r>
            <a:r>
              <a:rPr lang="ru-RU" dirty="0" smtClean="0"/>
              <a:t>о выбрать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78987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77</TotalTime>
  <Words>132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Familycalendar</vt:lpstr>
      <vt:lpstr>Главная цель проекта</vt:lpstr>
      <vt:lpstr>Технологии, применённые для создания проекта</vt:lpstr>
      <vt:lpstr>Структура проекта</vt:lpstr>
      <vt:lpstr>Идеи для развития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Familycalendar</dc:title>
  <dc:creator>User</dc:creator>
  <cp:lastModifiedBy>Сергей</cp:lastModifiedBy>
  <cp:revision>8</cp:revision>
  <dcterms:created xsi:type="dcterms:W3CDTF">2021-11-08T16:09:12Z</dcterms:created>
  <dcterms:modified xsi:type="dcterms:W3CDTF">2021-11-11T14:35:52Z</dcterms:modified>
</cp:coreProperties>
</file>