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Valid" initials="СV" lastIdx="1" clrIdx="0">
    <p:extLst>
      <p:ext uri="{19B8F6BF-5375-455C-9EA6-DF929625EA0E}">
        <p15:presenceInfo xmlns:p15="http://schemas.microsoft.com/office/powerpoint/2012/main" userId="8ef1120293a1a8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658" y="1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9D357-355A-41BF-B7E5-0813A3360C3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7D5E356-1746-46A1-AEB4-D2D28348D6F9}">
      <dgm:prSet phldrT="[Текст]"/>
      <dgm:spPr/>
      <dgm:t>
        <a:bodyPr/>
        <a:lstStyle/>
        <a:p>
          <a:r>
            <a:rPr lang="ru-RU" dirty="0"/>
            <a:t>Ясли (3 мес. - 3 года)</a:t>
          </a:r>
        </a:p>
      </dgm:t>
    </dgm:pt>
    <dgm:pt modelId="{7DFF83C3-DA18-4CB0-B4A4-0BF5039938B5}" type="parTrans" cxnId="{430F999E-1D5A-4177-8619-EF27EC838598}">
      <dgm:prSet/>
      <dgm:spPr/>
      <dgm:t>
        <a:bodyPr/>
        <a:lstStyle/>
        <a:p>
          <a:endParaRPr lang="ru-RU"/>
        </a:p>
      </dgm:t>
    </dgm:pt>
    <dgm:pt modelId="{81D23753-3650-44B5-8B85-24F41A8720AA}" type="sibTrans" cxnId="{430F999E-1D5A-4177-8619-EF27EC838598}">
      <dgm:prSet/>
      <dgm:spPr/>
      <dgm:t>
        <a:bodyPr/>
        <a:lstStyle/>
        <a:p>
          <a:endParaRPr lang="ru-RU"/>
        </a:p>
      </dgm:t>
    </dgm:pt>
    <dgm:pt modelId="{03CD6AD0-F8E0-49BE-8FA0-4C5FDA484A9F}">
      <dgm:prSet phldrT="[Текст]"/>
      <dgm:spPr/>
      <dgm:t>
        <a:bodyPr/>
        <a:lstStyle/>
        <a:p>
          <a:r>
            <a:rPr lang="ru-RU" dirty="0"/>
            <a:t>Садик (3 - 6 лет)</a:t>
          </a:r>
        </a:p>
      </dgm:t>
    </dgm:pt>
    <dgm:pt modelId="{A4C6B0CE-06E4-4CEC-92E7-70A813DD7CCC}" type="parTrans" cxnId="{4438465A-AA50-40E6-80C6-282DE0C0B0E6}">
      <dgm:prSet/>
      <dgm:spPr/>
      <dgm:t>
        <a:bodyPr/>
        <a:lstStyle/>
        <a:p>
          <a:endParaRPr lang="ru-RU"/>
        </a:p>
      </dgm:t>
    </dgm:pt>
    <dgm:pt modelId="{4979D8AB-8B74-4CA2-A821-F5E13EBE826F}" type="sibTrans" cxnId="{4438465A-AA50-40E6-80C6-282DE0C0B0E6}">
      <dgm:prSet/>
      <dgm:spPr/>
      <dgm:t>
        <a:bodyPr/>
        <a:lstStyle/>
        <a:p>
          <a:endParaRPr lang="ru-RU"/>
        </a:p>
      </dgm:t>
    </dgm:pt>
    <dgm:pt modelId="{E76D7855-3A99-4E62-99B2-6E4E1F877B99}">
      <dgm:prSet phldrT="[Текст]"/>
      <dgm:spPr/>
      <dgm:t>
        <a:bodyPr/>
        <a:lstStyle/>
        <a:p>
          <a:r>
            <a:rPr lang="ru-RU" dirty="0"/>
            <a:t>Школа (от 6 - 7 лет до 15 - 16 лет)</a:t>
          </a:r>
        </a:p>
      </dgm:t>
    </dgm:pt>
    <dgm:pt modelId="{A242FB54-8B7C-433E-91BA-CB392E2B1FE1}" type="parTrans" cxnId="{400496B9-4151-44C7-AC71-1514577D4D20}">
      <dgm:prSet/>
      <dgm:spPr/>
      <dgm:t>
        <a:bodyPr/>
        <a:lstStyle/>
        <a:p>
          <a:endParaRPr lang="ru-RU"/>
        </a:p>
      </dgm:t>
    </dgm:pt>
    <dgm:pt modelId="{071334DA-B9D3-4104-B984-79301519178E}" type="sibTrans" cxnId="{400496B9-4151-44C7-AC71-1514577D4D20}">
      <dgm:prSet/>
      <dgm:spPr/>
      <dgm:t>
        <a:bodyPr/>
        <a:lstStyle/>
        <a:p>
          <a:endParaRPr lang="ru-RU"/>
        </a:p>
      </dgm:t>
    </dgm:pt>
    <dgm:pt modelId="{E8B0510F-E3B4-4904-B1CB-506FD46B9792}" type="pres">
      <dgm:prSet presAssocID="{DF39D357-355A-41BF-B7E5-0813A3360C30}" presName="linear" presStyleCnt="0">
        <dgm:presLayoutVars>
          <dgm:animLvl val="lvl"/>
          <dgm:resizeHandles val="exact"/>
        </dgm:presLayoutVars>
      </dgm:prSet>
      <dgm:spPr/>
    </dgm:pt>
    <dgm:pt modelId="{6AFFFC80-F3E9-4257-B61B-A6F0279EF1A7}" type="pres">
      <dgm:prSet presAssocID="{57D5E356-1746-46A1-AEB4-D2D28348D6F9}" presName="parentText" presStyleLbl="node1" presStyleIdx="0" presStyleCnt="3" custScaleX="100000" custScaleY="78022">
        <dgm:presLayoutVars>
          <dgm:chMax val="0"/>
          <dgm:bulletEnabled val="1"/>
        </dgm:presLayoutVars>
      </dgm:prSet>
      <dgm:spPr/>
    </dgm:pt>
    <dgm:pt modelId="{1527C77C-791F-41BF-858C-C5C7332458EF}" type="pres">
      <dgm:prSet presAssocID="{81D23753-3650-44B5-8B85-24F41A8720AA}" presName="spacer" presStyleCnt="0"/>
      <dgm:spPr/>
    </dgm:pt>
    <dgm:pt modelId="{E74088CB-3C66-4A88-B27C-77F5B450567C}" type="pres">
      <dgm:prSet presAssocID="{03CD6AD0-F8E0-49BE-8FA0-4C5FDA484A9F}" presName="parentText" presStyleLbl="node1" presStyleIdx="1" presStyleCnt="3" custLinFactNeighborY="-18425">
        <dgm:presLayoutVars>
          <dgm:chMax val="0"/>
          <dgm:bulletEnabled val="1"/>
        </dgm:presLayoutVars>
      </dgm:prSet>
      <dgm:spPr/>
    </dgm:pt>
    <dgm:pt modelId="{AB341071-39A2-49CC-8634-63B580570F6C}" type="pres">
      <dgm:prSet presAssocID="{4979D8AB-8B74-4CA2-A821-F5E13EBE826F}" presName="spacer" presStyleCnt="0"/>
      <dgm:spPr/>
    </dgm:pt>
    <dgm:pt modelId="{A6ECA827-935C-4778-A256-B71A977F98A5}" type="pres">
      <dgm:prSet presAssocID="{E76D7855-3A99-4E62-99B2-6E4E1F877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450F0A-3A0E-4BCC-AEED-7EF116DBF608}" type="presOf" srcId="{DF39D357-355A-41BF-B7E5-0813A3360C30}" destId="{E8B0510F-E3B4-4904-B1CB-506FD46B9792}" srcOrd="0" destOrd="0" presId="urn:microsoft.com/office/officeart/2005/8/layout/vList2"/>
    <dgm:cxn modelId="{B05D371C-6192-425F-980F-C118E6DEF2E7}" type="presOf" srcId="{57D5E356-1746-46A1-AEB4-D2D28348D6F9}" destId="{6AFFFC80-F3E9-4257-B61B-A6F0279EF1A7}" srcOrd="0" destOrd="0" presId="urn:microsoft.com/office/officeart/2005/8/layout/vList2"/>
    <dgm:cxn modelId="{4438465A-AA50-40E6-80C6-282DE0C0B0E6}" srcId="{DF39D357-355A-41BF-B7E5-0813A3360C30}" destId="{03CD6AD0-F8E0-49BE-8FA0-4C5FDA484A9F}" srcOrd="1" destOrd="0" parTransId="{A4C6B0CE-06E4-4CEC-92E7-70A813DD7CCC}" sibTransId="{4979D8AB-8B74-4CA2-A821-F5E13EBE826F}"/>
    <dgm:cxn modelId="{6255BC8D-C30F-422E-BDE4-CC3F449A17C7}" type="presOf" srcId="{E76D7855-3A99-4E62-99B2-6E4E1F877B99}" destId="{A6ECA827-935C-4778-A256-B71A977F98A5}" srcOrd="0" destOrd="0" presId="urn:microsoft.com/office/officeart/2005/8/layout/vList2"/>
    <dgm:cxn modelId="{F2C3239C-314A-4138-90D7-330EA519B143}" type="presOf" srcId="{03CD6AD0-F8E0-49BE-8FA0-4C5FDA484A9F}" destId="{E74088CB-3C66-4A88-B27C-77F5B450567C}" srcOrd="0" destOrd="0" presId="urn:microsoft.com/office/officeart/2005/8/layout/vList2"/>
    <dgm:cxn modelId="{430F999E-1D5A-4177-8619-EF27EC838598}" srcId="{DF39D357-355A-41BF-B7E5-0813A3360C30}" destId="{57D5E356-1746-46A1-AEB4-D2D28348D6F9}" srcOrd="0" destOrd="0" parTransId="{7DFF83C3-DA18-4CB0-B4A4-0BF5039938B5}" sibTransId="{81D23753-3650-44B5-8B85-24F41A8720AA}"/>
    <dgm:cxn modelId="{400496B9-4151-44C7-AC71-1514577D4D20}" srcId="{DF39D357-355A-41BF-B7E5-0813A3360C30}" destId="{E76D7855-3A99-4E62-99B2-6E4E1F877B99}" srcOrd="2" destOrd="0" parTransId="{A242FB54-8B7C-433E-91BA-CB392E2B1FE1}" sibTransId="{071334DA-B9D3-4104-B984-79301519178E}"/>
    <dgm:cxn modelId="{A8490132-E423-4288-856E-2BC0590D6089}" type="presParOf" srcId="{E8B0510F-E3B4-4904-B1CB-506FD46B9792}" destId="{6AFFFC80-F3E9-4257-B61B-A6F0279EF1A7}" srcOrd="0" destOrd="0" presId="urn:microsoft.com/office/officeart/2005/8/layout/vList2"/>
    <dgm:cxn modelId="{F87E72C7-3A50-4078-A482-45BBAF04D43B}" type="presParOf" srcId="{E8B0510F-E3B4-4904-B1CB-506FD46B9792}" destId="{1527C77C-791F-41BF-858C-C5C7332458EF}" srcOrd="1" destOrd="0" presId="urn:microsoft.com/office/officeart/2005/8/layout/vList2"/>
    <dgm:cxn modelId="{303B9976-9C10-4CC3-AE07-E9A78CEADB2D}" type="presParOf" srcId="{E8B0510F-E3B4-4904-B1CB-506FD46B9792}" destId="{E74088CB-3C66-4A88-B27C-77F5B450567C}" srcOrd="2" destOrd="0" presId="urn:microsoft.com/office/officeart/2005/8/layout/vList2"/>
    <dgm:cxn modelId="{8A0857F7-3B56-4087-8AE7-3177BB66AA1A}" type="presParOf" srcId="{E8B0510F-E3B4-4904-B1CB-506FD46B9792}" destId="{AB341071-39A2-49CC-8634-63B580570F6C}" srcOrd="3" destOrd="0" presId="urn:microsoft.com/office/officeart/2005/8/layout/vList2"/>
    <dgm:cxn modelId="{13017897-27D6-442F-BA42-73E12CDC0E8B}" type="presParOf" srcId="{E8B0510F-E3B4-4904-B1CB-506FD46B9792}" destId="{A6ECA827-935C-4778-A256-B71A977F98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CD5DC1-E11E-4B45-8785-9168BA2633B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7156FFF-8BFB-4A2E-9F52-191600747B9C}">
      <dgm:prSet phldrT="[Текст]"/>
      <dgm:spPr/>
      <dgm:t>
        <a:bodyPr/>
        <a:lstStyle/>
        <a:p>
          <a:r>
            <a:rPr lang="ru-RU" dirty="0"/>
            <a:t>Общеобразовательный лицей</a:t>
          </a:r>
        </a:p>
      </dgm:t>
    </dgm:pt>
    <dgm:pt modelId="{35E10F49-20FE-42B9-8382-F33BC8971C33}" type="parTrans" cxnId="{BD665772-DFA7-433E-B28F-962E33058C2A}">
      <dgm:prSet/>
      <dgm:spPr/>
      <dgm:t>
        <a:bodyPr/>
        <a:lstStyle/>
        <a:p>
          <a:endParaRPr lang="ru-RU"/>
        </a:p>
      </dgm:t>
    </dgm:pt>
    <dgm:pt modelId="{EA26E27B-51DE-45A9-A89F-CC430906929A}" type="sibTrans" cxnId="{BD665772-DFA7-433E-B28F-962E33058C2A}">
      <dgm:prSet/>
      <dgm:spPr/>
      <dgm:t>
        <a:bodyPr/>
        <a:lstStyle/>
        <a:p>
          <a:endParaRPr lang="ru-RU"/>
        </a:p>
      </dgm:t>
    </dgm:pt>
    <dgm:pt modelId="{8157C7EC-A49E-4A61-9A90-951D976D04FB}">
      <dgm:prSet phldrT="[Текст]"/>
      <dgm:spPr/>
      <dgm:t>
        <a:bodyPr/>
        <a:lstStyle/>
        <a:p>
          <a:r>
            <a:rPr lang="ru-RU" dirty="0"/>
            <a:t>Профильный лицей</a:t>
          </a:r>
        </a:p>
      </dgm:t>
    </dgm:pt>
    <dgm:pt modelId="{84EAF78C-242A-49FF-B951-4788645392C3}" type="parTrans" cxnId="{3056B777-7CB8-49AD-B5A0-DD5AF5D4853C}">
      <dgm:prSet/>
      <dgm:spPr/>
      <dgm:t>
        <a:bodyPr/>
        <a:lstStyle/>
        <a:p>
          <a:endParaRPr lang="ru-RU"/>
        </a:p>
      </dgm:t>
    </dgm:pt>
    <dgm:pt modelId="{28199068-4C05-472D-B3E1-0387C63240BE}" type="sibTrans" cxnId="{3056B777-7CB8-49AD-B5A0-DD5AF5D4853C}">
      <dgm:prSet/>
      <dgm:spPr/>
      <dgm:t>
        <a:bodyPr/>
        <a:lstStyle/>
        <a:p>
          <a:endParaRPr lang="ru-RU"/>
        </a:p>
      </dgm:t>
    </dgm:pt>
    <dgm:pt modelId="{8211036A-E561-4C01-96D3-F22055AA7121}">
      <dgm:prSet phldrT="[Текст]"/>
      <dgm:spPr/>
      <dgm:t>
        <a:bodyPr/>
        <a:lstStyle/>
        <a:p>
          <a:r>
            <a:rPr lang="ru-RU" dirty="0"/>
            <a:t>Техникум</a:t>
          </a:r>
        </a:p>
      </dgm:t>
    </dgm:pt>
    <dgm:pt modelId="{025E364E-616D-4D35-8404-96068B5278D8}" type="parTrans" cxnId="{3C10A8E7-1430-495D-A3D5-9749DA04280E}">
      <dgm:prSet/>
      <dgm:spPr/>
      <dgm:t>
        <a:bodyPr/>
        <a:lstStyle/>
        <a:p>
          <a:endParaRPr lang="ru-RU"/>
        </a:p>
      </dgm:t>
    </dgm:pt>
    <dgm:pt modelId="{6DEE2C24-E912-4D7D-91B6-BA0934117DA6}" type="sibTrans" cxnId="{3C10A8E7-1430-495D-A3D5-9749DA04280E}">
      <dgm:prSet/>
      <dgm:spPr/>
      <dgm:t>
        <a:bodyPr/>
        <a:lstStyle/>
        <a:p>
          <a:endParaRPr lang="ru-RU"/>
        </a:p>
      </dgm:t>
    </dgm:pt>
    <dgm:pt modelId="{019ABBE9-F319-4381-B8EA-77E6E5D5C820}">
      <dgm:prSet phldrT="[Текст]"/>
      <dgm:spPr/>
      <dgm:t>
        <a:bodyPr/>
        <a:lstStyle/>
        <a:p>
          <a:r>
            <a:rPr lang="ru-RU" dirty="0"/>
            <a:t>Базовая профессиональная школа</a:t>
          </a:r>
        </a:p>
      </dgm:t>
    </dgm:pt>
    <dgm:pt modelId="{639DD4F1-500E-472C-A976-F560F6737A17}" type="parTrans" cxnId="{F309FB6A-26A7-4371-9E64-E07CAEB9D802}">
      <dgm:prSet/>
      <dgm:spPr/>
      <dgm:t>
        <a:bodyPr/>
        <a:lstStyle/>
        <a:p>
          <a:endParaRPr lang="ru-RU"/>
        </a:p>
      </dgm:t>
    </dgm:pt>
    <dgm:pt modelId="{E24EB8CB-A813-4EF3-B013-A9493A95EE7C}" type="sibTrans" cxnId="{F309FB6A-26A7-4371-9E64-E07CAEB9D802}">
      <dgm:prSet/>
      <dgm:spPr/>
      <dgm:t>
        <a:bodyPr/>
        <a:lstStyle/>
        <a:p>
          <a:endParaRPr lang="ru-RU"/>
        </a:p>
      </dgm:t>
    </dgm:pt>
    <dgm:pt modelId="{3F570B87-045D-4041-A74E-16D8A4FFD09D}" type="pres">
      <dgm:prSet presAssocID="{64CD5DC1-E11E-4B45-8785-9168BA2633BF}" presName="linear" presStyleCnt="0">
        <dgm:presLayoutVars>
          <dgm:animLvl val="lvl"/>
          <dgm:resizeHandles val="exact"/>
        </dgm:presLayoutVars>
      </dgm:prSet>
      <dgm:spPr/>
    </dgm:pt>
    <dgm:pt modelId="{10C7C9E5-4A23-49E2-92D1-FAFE340F4EC3}" type="pres">
      <dgm:prSet presAssocID="{B7156FFF-8BFB-4A2E-9F52-191600747B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0DB9D4-B44A-4921-AB68-F97F7DB7511F}" type="pres">
      <dgm:prSet presAssocID="{EA26E27B-51DE-45A9-A89F-CC430906929A}" presName="spacer" presStyleCnt="0"/>
      <dgm:spPr/>
    </dgm:pt>
    <dgm:pt modelId="{C77CFBB2-BC85-4B05-BC51-83FD9688A73F}" type="pres">
      <dgm:prSet presAssocID="{8157C7EC-A49E-4A61-9A90-951D976D04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FC6425-75E8-4A93-A2AD-43427CF8E3BC}" type="pres">
      <dgm:prSet presAssocID="{28199068-4C05-472D-B3E1-0387C63240BE}" presName="spacer" presStyleCnt="0"/>
      <dgm:spPr/>
    </dgm:pt>
    <dgm:pt modelId="{F0104867-2EFC-4BFB-94AC-80ECC44D76FB}" type="pres">
      <dgm:prSet presAssocID="{8211036A-E561-4C01-96D3-F22055AA71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F070A1-8F0B-4D87-8506-92A674A0775B}" type="pres">
      <dgm:prSet presAssocID="{6DEE2C24-E912-4D7D-91B6-BA0934117DA6}" presName="spacer" presStyleCnt="0"/>
      <dgm:spPr/>
    </dgm:pt>
    <dgm:pt modelId="{265F618F-C5AA-4291-A654-972AAFB5C4F5}" type="pres">
      <dgm:prSet presAssocID="{019ABBE9-F319-4381-B8EA-77E6E5D5C8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7CAD5F-C553-4344-9111-715EC9D3916C}" type="presOf" srcId="{8157C7EC-A49E-4A61-9A90-951D976D04FB}" destId="{C77CFBB2-BC85-4B05-BC51-83FD9688A73F}" srcOrd="0" destOrd="0" presId="urn:microsoft.com/office/officeart/2005/8/layout/vList2"/>
    <dgm:cxn modelId="{79774541-F7C6-4006-82AA-48711FD9B2CC}" type="presOf" srcId="{B7156FFF-8BFB-4A2E-9F52-191600747B9C}" destId="{10C7C9E5-4A23-49E2-92D1-FAFE340F4EC3}" srcOrd="0" destOrd="0" presId="urn:microsoft.com/office/officeart/2005/8/layout/vList2"/>
    <dgm:cxn modelId="{F309FB6A-26A7-4371-9E64-E07CAEB9D802}" srcId="{64CD5DC1-E11E-4B45-8785-9168BA2633BF}" destId="{019ABBE9-F319-4381-B8EA-77E6E5D5C820}" srcOrd="3" destOrd="0" parTransId="{639DD4F1-500E-472C-A976-F560F6737A17}" sibTransId="{E24EB8CB-A813-4EF3-B013-A9493A95EE7C}"/>
    <dgm:cxn modelId="{00FA704D-3434-4C32-8C02-035A3AF7DC0F}" type="presOf" srcId="{019ABBE9-F319-4381-B8EA-77E6E5D5C820}" destId="{265F618F-C5AA-4291-A654-972AAFB5C4F5}" srcOrd="0" destOrd="0" presId="urn:microsoft.com/office/officeart/2005/8/layout/vList2"/>
    <dgm:cxn modelId="{BD665772-DFA7-433E-B28F-962E33058C2A}" srcId="{64CD5DC1-E11E-4B45-8785-9168BA2633BF}" destId="{B7156FFF-8BFB-4A2E-9F52-191600747B9C}" srcOrd="0" destOrd="0" parTransId="{35E10F49-20FE-42B9-8382-F33BC8971C33}" sibTransId="{EA26E27B-51DE-45A9-A89F-CC430906929A}"/>
    <dgm:cxn modelId="{3056B777-7CB8-49AD-B5A0-DD5AF5D4853C}" srcId="{64CD5DC1-E11E-4B45-8785-9168BA2633BF}" destId="{8157C7EC-A49E-4A61-9A90-951D976D04FB}" srcOrd="1" destOrd="0" parTransId="{84EAF78C-242A-49FF-B951-4788645392C3}" sibTransId="{28199068-4C05-472D-B3E1-0387C63240BE}"/>
    <dgm:cxn modelId="{DEA76FA6-F92D-48B0-94AF-2E18B7F843FE}" type="presOf" srcId="{8211036A-E561-4C01-96D3-F22055AA7121}" destId="{F0104867-2EFC-4BFB-94AC-80ECC44D76FB}" srcOrd="0" destOrd="0" presId="urn:microsoft.com/office/officeart/2005/8/layout/vList2"/>
    <dgm:cxn modelId="{3C10A8E7-1430-495D-A3D5-9749DA04280E}" srcId="{64CD5DC1-E11E-4B45-8785-9168BA2633BF}" destId="{8211036A-E561-4C01-96D3-F22055AA7121}" srcOrd="2" destOrd="0" parTransId="{025E364E-616D-4D35-8404-96068B5278D8}" sibTransId="{6DEE2C24-E912-4D7D-91B6-BA0934117DA6}"/>
    <dgm:cxn modelId="{D903E2EE-86DB-4FE7-8348-5B44203908FB}" type="presOf" srcId="{64CD5DC1-E11E-4B45-8785-9168BA2633BF}" destId="{3F570B87-045D-4041-A74E-16D8A4FFD09D}" srcOrd="0" destOrd="0" presId="urn:microsoft.com/office/officeart/2005/8/layout/vList2"/>
    <dgm:cxn modelId="{01B17925-8984-44F4-989C-8097B525FB2E}" type="presParOf" srcId="{3F570B87-045D-4041-A74E-16D8A4FFD09D}" destId="{10C7C9E5-4A23-49E2-92D1-FAFE340F4EC3}" srcOrd="0" destOrd="0" presId="urn:microsoft.com/office/officeart/2005/8/layout/vList2"/>
    <dgm:cxn modelId="{C42270EA-B59A-4A36-B5D8-A5529ACF2060}" type="presParOf" srcId="{3F570B87-045D-4041-A74E-16D8A4FFD09D}" destId="{4B0DB9D4-B44A-4921-AB68-F97F7DB7511F}" srcOrd="1" destOrd="0" presId="urn:microsoft.com/office/officeart/2005/8/layout/vList2"/>
    <dgm:cxn modelId="{F237FD6F-71BE-4DEE-9772-72FC0F85D31C}" type="presParOf" srcId="{3F570B87-045D-4041-A74E-16D8A4FFD09D}" destId="{C77CFBB2-BC85-4B05-BC51-83FD9688A73F}" srcOrd="2" destOrd="0" presId="urn:microsoft.com/office/officeart/2005/8/layout/vList2"/>
    <dgm:cxn modelId="{B17FFBDE-A49C-4F48-A921-6B042BB8BD9D}" type="presParOf" srcId="{3F570B87-045D-4041-A74E-16D8A4FFD09D}" destId="{74FC6425-75E8-4A93-A2AD-43427CF8E3BC}" srcOrd="3" destOrd="0" presId="urn:microsoft.com/office/officeart/2005/8/layout/vList2"/>
    <dgm:cxn modelId="{D76A57C1-2E93-40BE-8468-834DC733381F}" type="presParOf" srcId="{3F570B87-045D-4041-A74E-16D8A4FFD09D}" destId="{F0104867-2EFC-4BFB-94AC-80ECC44D76FB}" srcOrd="4" destOrd="0" presId="urn:microsoft.com/office/officeart/2005/8/layout/vList2"/>
    <dgm:cxn modelId="{CB7C4B7B-57B5-461E-8E1A-FAD414B59304}" type="presParOf" srcId="{3F570B87-045D-4041-A74E-16D8A4FFD09D}" destId="{13F070A1-8F0B-4D87-8506-92A674A0775B}" srcOrd="5" destOrd="0" presId="urn:microsoft.com/office/officeart/2005/8/layout/vList2"/>
    <dgm:cxn modelId="{2A351692-90D9-4E00-9903-6DF689082AFF}" type="presParOf" srcId="{3F570B87-045D-4041-A74E-16D8A4FFD09D}" destId="{265F618F-C5AA-4291-A654-972AAFB5C4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8BAC6-56D9-449D-B06D-9AB121762A2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D5611D8-B001-422C-AF6B-CE138210A103}">
      <dgm:prSet phldrT="[Текст]"/>
      <dgm:spPr/>
      <dgm:t>
        <a:bodyPr/>
        <a:lstStyle/>
        <a:p>
          <a:r>
            <a:rPr lang="ru-RU" dirty="0"/>
            <a:t>Первый цикл(3 – 4 года) </a:t>
          </a:r>
        </a:p>
      </dgm:t>
    </dgm:pt>
    <dgm:pt modelId="{45B4BAA4-4C74-4868-ACC5-69E7171DE6F9}" type="parTrans" cxnId="{0B529434-0095-4937-8D77-BA59B11C43E7}">
      <dgm:prSet/>
      <dgm:spPr/>
      <dgm:t>
        <a:bodyPr/>
        <a:lstStyle/>
        <a:p>
          <a:endParaRPr lang="ru-RU"/>
        </a:p>
      </dgm:t>
    </dgm:pt>
    <dgm:pt modelId="{56A9A44D-8A00-4DC3-9DC1-EB440CE5E4D7}" type="sibTrans" cxnId="{0B529434-0095-4937-8D77-BA59B11C43E7}">
      <dgm:prSet/>
      <dgm:spPr/>
      <dgm:t>
        <a:bodyPr/>
        <a:lstStyle/>
        <a:p>
          <a:endParaRPr lang="ru-RU"/>
        </a:p>
      </dgm:t>
    </dgm:pt>
    <dgm:pt modelId="{D05AAFA7-BA66-4A6D-B640-94BF61E21EBA}">
      <dgm:prSet phldrT="[Текст]"/>
      <dgm:spPr/>
      <dgm:t>
        <a:bodyPr/>
        <a:lstStyle/>
        <a:p>
          <a:r>
            <a:rPr lang="ru-RU" dirty="0"/>
            <a:t>Бакалавр или инженер(проектирование, с/</a:t>
          </a:r>
          <a:r>
            <a:rPr lang="ru-RU" dirty="0" err="1"/>
            <a:t>х</a:t>
          </a:r>
          <a:r>
            <a:rPr lang="ru-RU" dirty="0"/>
            <a:t>, экономика)</a:t>
          </a:r>
        </a:p>
      </dgm:t>
    </dgm:pt>
    <dgm:pt modelId="{55F9078D-4602-4D90-A2BF-CD7227373BBF}" type="parTrans" cxnId="{9A20D692-595D-47CE-ADA3-8D177258D110}">
      <dgm:prSet/>
      <dgm:spPr/>
      <dgm:t>
        <a:bodyPr/>
        <a:lstStyle/>
        <a:p>
          <a:endParaRPr lang="ru-RU"/>
        </a:p>
      </dgm:t>
    </dgm:pt>
    <dgm:pt modelId="{44E006A5-2555-4F9F-87F9-CF32C2F2A8EF}" type="sibTrans" cxnId="{9A20D692-595D-47CE-ADA3-8D177258D110}">
      <dgm:prSet/>
      <dgm:spPr/>
      <dgm:t>
        <a:bodyPr/>
        <a:lstStyle/>
        <a:p>
          <a:endParaRPr lang="ru-RU"/>
        </a:p>
      </dgm:t>
    </dgm:pt>
    <dgm:pt modelId="{F91A0940-C223-4676-BF63-8DAA0ED81528}">
      <dgm:prSet phldrT="[Текст]"/>
      <dgm:spPr/>
      <dgm:t>
        <a:bodyPr/>
        <a:lstStyle/>
        <a:p>
          <a:r>
            <a:rPr lang="ru-RU" dirty="0"/>
            <a:t>Второй цикл(1,5 – 2 года)</a:t>
          </a:r>
        </a:p>
      </dgm:t>
    </dgm:pt>
    <dgm:pt modelId="{77F431F4-DFD3-44F5-8B5D-95B61C5A34A3}" type="parTrans" cxnId="{A147E896-39CE-4A8B-9D09-CCE9BF54ABA5}">
      <dgm:prSet/>
      <dgm:spPr/>
      <dgm:t>
        <a:bodyPr/>
        <a:lstStyle/>
        <a:p>
          <a:endParaRPr lang="ru-RU"/>
        </a:p>
      </dgm:t>
    </dgm:pt>
    <dgm:pt modelId="{E6695642-5551-46E1-9622-161A7924164D}" type="sibTrans" cxnId="{A147E896-39CE-4A8B-9D09-CCE9BF54ABA5}">
      <dgm:prSet/>
      <dgm:spPr/>
      <dgm:t>
        <a:bodyPr/>
        <a:lstStyle/>
        <a:p>
          <a:endParaRPr lang="ru-RU"/>
        </a:p>
      </dgm:t>
    </dgm:pt>
    <dgm:pt modelId="{940BCC87-4C2B-4870-8B6A-B744BCB27AE6}">
      <dgm:prSet phldrT="[Текст]"/>
      <dgm:spPr/>
      <dgm:t>
        <a:bodyPr/>
        <a:lstStyle/>
        <a:p>
          <a:r>
            <a:rPr lang="ru-RU" dirty="0"/>
            <a:t>Магистр</a:t>
          </a:r>
        </a:p>
      </dgm:t>
    </dgm:pt>
    <dgm:pt modelId="{E787EC10-E198-4A18-9015-F7B9D087B9EA}" type="parTrans" cxnId="{0646E70A-C5F7-4C35-AE3D-054E781EC965}">
      <dgm:prSet/>
      <dgm:spPr/>
      <dgm:t>
        <a:bodyPr/>
        <a:lstStyle/>
        <a:p>
          <a:endParaRPr lang="ru-RU"/>
        </a:p>
      </dgm:t>
    </dgm:pt>
    <dgm:pt modelId="{8B8F9449-B37E-42DA-96C7-2680A97E367A}" type="sibTrans" cxnId="{0646E70A-C5F7-4C35-AE3D-054E781EC965}">
      <dgm:prSet/>
      <dgm:spPr/>
      <dgm:t>
        <a:bodyPr/>
        <a:lstStyle/>
        <a:p>
          <a:endParaRPr lang="ru-RU"/>
        </a:p>
      </dgm:t>
    </dgm:pt>
    <dgm:pt modelId="{BBC00340-ABA5-431B-87ED-6F2DB57C78EC}">
      <dgm:prSet phldrT="[Текст]"/>
      <dgm:spPr/>
      <dgm:t>
        <a:bodyPr/>
        <a:lstStyle/>
        <a:p>
          <a:r>
            <a:rPr lang="ru-RU" dirty="0"/>
            <a:t>Научная степень доктор (</a:t>
          </a:r>
          <a:r>
            <a:rPr lang="pl-PL" dirty="0"/>
            <a:t>PhD)</a:t>
          </a:r>
          <a:endParaRPr lang="ru-RU" dirty="0"/>
        </a:p>
      </dgm:t>
    </dgm:pt>
    <dgm:pt modelId="{C42A4B0B-FB90-4F6B-AA47-374B540DC1D4}" type="parTrans" cxnId="{13DABB6F-6A88-48E3-B136-ED613D0083AD}">
      <dgm:prSet/>
      <dgm:spPr/>
      <dgm:t>
        <a:bodyPr/>
        <a:lstStyle/>
        <a:p>
          <a:endParaRPr lang="ru-RU"/>
        </a:p>
      </dgm:t>
    </dgm:pt>
    <dgm:pt modelId="{F99CB689-AE96-4546-8817-27881FCA49FC}" type="sibTrans" cxnId="{13DABB6F-6A88-48E3-B136-ED613D0083AD}">
      <dgm:prSet/>
      <dgm:spPr/>
      <dgm:t>
        <a:bodyPr/>
        <a:lstStyle/>
        <a:p>
          <a:endParaRPr lang="ru-RU"/>
        </a:p>
      </dgm:t>
    </dgm:pt>
    <dgm:pt modelId="{FCE5AC47-82A3-48F3-9D6E-0A29D41DA037}">
      <dgm:prSet phldrT="[Текст]"/>
      <dgm:spPr/>
      <dgm:t>
        <a:bodyPr/>
        <a:lstStyle/>
        <a:p>
          <a:r>
            <a:rPr lang="ru-RU" dirty="0"/>
            <a:t>Третий цикл(3 – 4 года)</a:t>
          </a:r>
        </a:p>
      </dgm:t>
    </dgm:pt>
    <dgm:pt modelId="{8989DBC9-9784-4AD2-8ACF-A63A8E089DBB}" type="parTrans" cxnId="{7642B9EA-8B24-4B48-A3CD-C504523B2E36}">
      <dgm:prSet/>
      <dgm:spPr/>
      <dgm:t>
        <a:bodyPr/>
        <a:lstStyle/>
        <a:p>
          <a:endParaRPr lang="ru-RU"/>
        </a:p>
      </dgm:t>
    </dgm:pt>
    <dgm:pt modelId="{49CAC93E-59A8-4102-B5F6-C80B15519C7B}" type="sibTrans" cxnId="{7642B9EA-8B24-4B48-A3CD-C504523B2E36}">
      <dgm:prSet/>
      <dgm:spPr/>
      <dgm:t>
        <a:bodyPr/>
        <a:lstStyle/>
        <a:p>
          <a:endParaRPr lang="ru-RU"/>
        </a:p>
      </dgm:t>
    </dgm:pt>
    <dgm:pt modelId="{2B6F0BF5-604A-4FAD-A90D-563AD372A0C7}" type="pres">
      <dgm:prSet presAssocID="{FA08BAC6-56D9-449D-B06D-9AB121762A23}" presName="linear" presStyleCnt="0">
        <dgm:presLayoutVars>
          <dgm:animLvl val="lvl"/>
          <dgm:resizeHandles val="exact"/>
        </dgm:presLayoutVars>
      </dgm:prSet>
      <dgm:spPr/>
    </dgm:pt>
    <dgm:pt modelId="{18FCE6FC-4F62-4802-9E9D-99E8CC945C93}" type="pres">
      <dgm:prSet presAssocID="{5D5611D8-B001-422C-AF6B-CE138210A1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AF6092-2AED-4366-B44B-106C56D098EE}" type="pres">
      <dgm:prSet presAssocID="{5D5611D8-B001-422C-AF6B-CE138210A103}" presName="childText" presStyleLbl="revTx" presStyleIdx="0" presStyleCnt="3">
        <dgm:presLayoutVars>
          <dgm:bulletEnabled val="1"/>
        </dgm:presLayoutVars>
      </dgm:prSet>
      <dgm:spPr/>
    </dgm:pt>
    <dgm:pt modelId="{E0120CE1-0C03-41C1-95C6-BD8740A9203D}" type="pres">
      <dgm:prSet presAssocID="{F91A0940-C223-4676-BF63-8DAA0ED815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4319B8-357C-4099-8493-1E5BD50F0E53}" type="pres">
      <dgm:prSet presAssocID="{F91A0940-C223-4676-BF63-8DAA0ED81528}" presName="childText" presStyleLbl="revTx" presStyleIdx="1" presStyleCnt="3">
        <dgm:presLayoutVars>
          <dgm:bulletEnabled val="1"/>
        </dgm:presLayoutVars>
      </dgm:prSet>
      <dgm:spPr/>
    </dgm:pt>
    <dgm:pt modelId="{A33A5A7E-DE72-4320-B337-03893073834B}" type="pres">
      <dgm:prSet presAssocID="{FCE5AC47-82A3-48F3-9D6E-0A29D41DA0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9847D1-06CF-4F67-A2B5-3F53B7B5B21F}" type="pres">
      <dgm:prSet presAssocID="{FCE5AC47-82A3-48F3-9D6E-0A29D41DA03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751A07-97DB-485C-A5B1-452557F46F01}" type="presOf" srcId="{5D5611D8-B001-422C-AF6B-CE138210A103}" destId="{18FCE6FC-4F62-4802-9E9D-99E8CC945C93}" srcOrd="0" destOrd="0" presId="urn:microsoft.com/office/officeart/2005/8/layout/vList2"/>
    <dgm:cxn modelId="{0646E70A-C5F7-4C35-AE3D-054E781EC965}" srcId="{F91A0940-C223-4676-BF63-8DAA0ED81528}" destId="{940BCC87-4C2B-4870-8B6A-B744BCB27AE6}" srcOrd="0" destOrd="0" parTransId="{E787EC10-E198-4A18-9015-F7B9D087B9EA}" sibTransId="{8B8F9449-B37E-42DA-96C7-2680A97E367A}"/>
    <dgm:cxn modelId="{0B529434-0095-4937-8D77-BA59B11C43E7}" srcId="{FA08BAC6-56D9-449D-B06D-9AB121762A23}" destId="{5D5611D8-B001-422C-AF6B-CE138210A103}" srcOrd="0" destOrd="0" parTransId="{45B4BAA4-4C74-4868-ACC5-69E7171DE6F9}" sibTransId="{56A9A44D-8A00-4DC3-9DC1-EB440CE5E4D7}"/>
    <dgm:cxn modelId="{2D1BAE38-D076-4E12-BB60-C7224F5AF388}" type="presOf" srcId="{FCE5AC47-82A3-48F3-9D6E-0A29D41DA037}" destId="{A33A5A7E-DE72-4320-B337-03893073834B}" srcOrd="0" destOrd="0" presId="urn:microsoft.com/office/officeart/2005/8/layout/vList2"/>
    <dgm:cxn modelId="{C48A1548-7F36-4FA1-8469-836A07EBBF87}" type="presOf" srcId="{F91A0940-C223-4676-BF63-8DAA0ED81528}" destId="{E0120CE1-0C03-41C1-95C6-BD8740A9203D}" srcOrd="0" destOrd="0" presId="urn:microsoft.com/office/officeart/2005/8/layout/vList2"/>
    <dgm:cxn modelId="{13DABB6F-6A88-48E3-B136-ED613D0083AD}" srcId="{FCE5AC47-82A3-48F3-9D6E-0A29D41DA037}" destId="{BBC00340-ABA5-431B-87ED-6F2DB57C78EC}" srcOrd="0" destOrd="0" parTransId="{C42A4B0B-FB90-4F6B-AA47-374B540DC1D4}" sibTransId="{F99CB689-AE96-4546-8817-27881FCA49FC}"/>
    <dgm:cxn modelId="{9A20D692-595D-47CE-ADA3-8D177258D110}" srcId="{5D5611D8-B001-422C-AF6B-CE138210A103}" destId="{D05AAFA7-BA66-4A6D-B640-94BF61E21EBA}" srcOrd="0" destOrd="0" parTransId="{55F9078D-4602-4D90-A2BF-CD7227373BBF}" sibTransId="{44E006A5-2555-4F9F-87F9-CF32C2F2A8EF}"/>
    <dgm:cxn modelId="{A147E896-39CE-4A8B-9D09-CCE9BF54ABA5}" srcId="{FA08BAC6-56D9-449D-B06D-9AB121762A23}" destId="{F91A0940-C223-4676-BF63-8DAA0ED81528}" srcOrd="1" destOrd="0" parTransId="{77F431F4-DFD3-44F5-8B5D-95B61C5A34A3}" sibTransId="{E6695642-5551-46E1-9622-161A7924164D}"/>
    <dgm:cxn modelId="{5281FD9A-C9CC-42F7-82DB-900154F53122}" type="presOf" srcId="{BBC00340-ABA5-431B-87ED-6F2DB57C78EC}" destId="{6B9847D1-06CF-4F67-A2B5-3F53B7B5B21F}" srcOrd="0" destOrd="0" presId="urn:microsoft.com/office/officeart/2005/8/layout/vList2"/>
    <dgm:cxn modelId="{59646FCE-8330-4515-9106-BAABC706207C}" type="presOf" srcId="{FA08BAC6-56D9-449D-B06D-9AB121762A23}" destId="{2B6F0BF5-604A-4FAD-A90D-563AD372A0C7}" srcOrd="0" destOrd="0" presId="urn:microsoft.com/office/officeart/2005/8/layout/vList2"/>
    <dgm:cxn modelId="{CC2D3ACF-E015-4001-9686-2E18AE03D200}" type="presOf" srcId="{940BCC87-4C2B-4870-8B6A-B744BCB27AE6}" destId="{684319B8-357C-4099-8493-1E5BD50F0E53}" srcOrd="0" destOrd="0" presId="urn:microsoft.com/office/officeart/2005/8/layout/vList2"/>
    <dgm:cxn modelId="{44158BE5-8161-4E89-8DC5-90B071C1E345}" type="presOf" srcId="{D05AAFA7-BA66-4A6D-B640-94BF61E21EBA}" destId="{66AF6092-2AED-4366-B44B-106C56D098EE}" srcOrd="0" destOrd="0" presId="urn:microsoft.com/office/officeart/2005/8/layout/vList2"/>
    <dgm:cxn modelId="{7642B9EA-8B24-4B48-A3CD-C504523B2E36}" srcId="{FA08BAC6-56D9-449D-B06D-9AB121762A23}" destId="{FCE5AC47-82A3-48F3-9D6E-0A29D41DA037}" srcOrd="2" destOrd="0" parTransId="{8989DBC9-9784-4AD2-8ACF-A63A8E089DBB}" sibTransId="{49CAC93E-59A8-4102-B5F6-C80B15519C7B}"/>
    <dgm:cxn modelId="{06920D53-491E-4A5C-B9F8-B6B34CD303F3}" type="presParOf" srcId="{2B6F0BF5-604A-4FAD-A90D-563AD372A0C7}" destId="{18FCE6FC-4F62-4802-9E9D-99E8CC945C93}" srcOrd="0" destOrd="0" presId="urn:microsoft.com/office/officeart/2005/8/layout/vList2"/>
    <dgm:cxn modelId="{4630C483-698D-4DB0-9093-714A1CB629D6}" type="presParOf" srcId="{2B6F0BF5-604A-4FAD-A90D-563AD372A0C7}" destId="{66AF6092-2AED-4366-B44B-106C56D098EE}" srcOrd="1" destOrd="0" presId="urn:microsoft.com/office/officeart/2005/8/layout/vList2"/>
    <dgm:cxn modelId="{18DCDBA6-45DB-4D68-9086-FB6BB103FC49}" type="presParOf" srcId="{2B6F0BF5-604A-4FAD-A90D-563AD372A0C7}" destId="{E0120CE1-0C03-41C1-95C6-BD8740A9203D}" srcOrd="2" destOrd="0" presId="urn:microsoft.com/office/officeart/2005/8/layout/vList2"/>
    <dgm:cxn modelId="{795ED56B-5F92-4AD4-92B6-91776D52C2C8}" type="presParOf" srcId="{2B6F0BF5-604A-4FAD-A90D-563AD372A0C7}" destId="{684319B8-357C-4099-8493-1E5BD50F0E53}" srcOrd="3" destOrd="0" presId="urn:microsoft.com/office/officeart/2005/8/layout/vList2"/>
    <dgm:cxn modelId="{95EEEFDC-4135-45BB-9581-4258BF725D74}" type="presParOf" srcId="{2B6F0BF5-604A-4FAD-A90D-563AD372A0C7}" destId="{A33A5A7E-DE72-4320-B337-03893073834B}" srcOrd="4" destOrd="0" presId="urn:microsoft.com/office/officeart/2005/8/layout/vList2"/>
    <dgm:cxn modelId="{1F92CDAA-9928-4573-870A-3B38854DCC22}" type="presParOf" srcId="{2B6F0BF5-604A-4FAD-A90D-563AD372A0C7}" destId="{6B9847D1-06CF-4F67-A2B5-3F53B7B5B21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C7ED34-FF13-4719-B1B4-9D5DF77F592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40053D6-7763-4E3D-8A5A-614213DC5D10}">
      <dgm:prSet phldrT="[Текст]"/>
      <dgm:spPr/>
      <dgm:t>
        <a:bodyPr/>
        <a:lstStyle/>
        <a:p>
          <a:r>
            <a:rPr lang="ru-RU" dirty="0"/>
            <a:t>Комиссия оценивает 3-4 оценки из аттестата кандидата и набирает только 150-250 лучших кандидатов</a:t>
          </a:r>
        </a:p>
      </dgm:t>
    </dgm:pt>
    <dgm:pt modelId="{36EA4D9E-E90C-4310-98D4-EF4674A00333}" type="parTrans" cxnId="{45B9C84B-AFF1-4692-A355-D82FCECF260D}">
      <dgm:prSet/>
      <dgm:spPr/>
      <dgm:t>
        <a:bodyPr/>
        <a:lstStyle/>
        <a:p>
          <a:endParaRPr lang="ru-RU"/>
        </a:p>
      </dgm:t>
    </dgm:pt>
    <dgm:pt modelId="{867AFD4C-98CB-4FE2-A004-87CE8AA876B7}" type="sibTrans" cxnId="{45B9C84B-AFF1-4692-A355-D82FCECF260D}">
      <dgm:prSet/>
      <dgm:spPr/>
      <dgm:t>
        <a:bodyPr/>
        <a:lstStyle/>
        <a:p>
          <a:endParaRPr lang="ru-RU"/>
        </a:p>
      </dgm:t>
    </dgm:pt>
    <dgm:pt modelId="{9B863C5B-7855-4F39-8F87-1E1C8109FCDB}">
      <dgm:prSet/>
      <dgm:spPr/>
      <dgm:t>
        <a:bodyPr/>
        <a:lstStyle/>
        <a:p>
          <a:r>
            <a:rPr lang="ru-RU"/>
            <a:t>Комиссия устраивает внутренний экзамен и набирает лучших по результатам экзамена комиссии</a:t>
          </a:r>
          <a:endParaRPr lang="ru-RU" dirty="0"/>
        </a:p>
      </dgm:t>
    </dgm:pt>
    <dgm:pt modelId="{FF9BA94D-DAF5-427D-95FE-17CBA89F6B9C}" type="parTrans" cxnId="{01B9D5A5-D727-401E-85C7-D24A5F4DBCAC}">
      <dgm:prSet/>
      <dgm:spPr/>
      <dgm:t>
        <a:bodyPr/>
        <a:lstStyle/>
        <a:p>
          <a:endParaRPr lang="ru-RU"/>
        </a:p>
      </dgm:t>
    </dgm:pt>
    <dgm:pt modelId="{0C0FC692-43B3-4F72-BA64-18AB5FB6A23D}" type="sibTrans" cxnId="{01B9D5A5-D727-401E-85C7-D24A5F4DBCAC}">
      <dgm:prSet/>
      <dgm:spPr/>
      <dgm:t>
        <a:bodyPr/>
        <a:lstStyle/>
        <a:p>
          <a:endParaRPr lang="ru-RU"/>
        </a:p>
      </dgm:t>
    </dgm:pt>
    <dgm:pt modelId="{0A4797BE-0AA3-474E-8895-80AC53DB82C4}">
      <dgm:prSet/>
      <dgm:spPr/>
      <dgm:t>
        <a:bodyPr/>
        <a:lstStyle/>
        <a:p>
          <a:r>
            <a:rPr lang="ru-RU"/>
            <a:t>Комиссия берет во внимание 3-4 оценки из аттестата и устраивает внутренний экзамен, отбирая лучших</a:t>
          </a:r>
          <a:endParaRPr lang="ru-RU" dirty="0"/>
        </a:p>
      </dgm:t>
    </dgm:pt>
    <dgm:pt modelId="{EF248D5F-30C3-465A-A37F-03C79C051EAE}" type="parTrans" cxnId="{42ED69FD-5D16-4514-8413-92BCF3628B06}">
      <dgm:prSet/>
      <dgm:spPr/>
      <dgm:t>
        <a:bodyPr/>
        <a:lstStyle/>
        <a:p>
          <a:endParaRPr lang="ru-RU"/>
        </a:p>
      </dgm:t>
    </dgm:pt>
    <dgm:pt modelId="{70364A44-B9A4-43A1-B990-E02C77065133}" type="sibTrans" cxnId="{42ED69FD-5D16-4514-8413-92BCF3628B06}">
      <dgm:prSet/>
      <dgm:spPr/>
      <dgm:t>
        <a:bodyPr/>
        <a:lstStyle/>
        <a:p>
          <a:endParaRPr lang="ru-RU"/>
        </a:p>
      </dgm:t>
    </dgm:pt>
    <dgm:pt modelId="{3D1D1861-50A1-432C-A545-A4F72CBD9891}" type="pres">
      <dgm:prSet presAssocID="{03C7ED34-FF13-4719-B1B4-9D5DF77F5920}" presName="linear" presStyleCnt="0">
        <dgm:presLayoutVars>
          <dgm:animLvl val="lvl"/>
          <dgm:resizeHandles val="exact"/>
        </dgm:presLayoutVars>
      </dgm:prSet>
      <dgm:spPr/>
    </dgm:pt>
    <dgm:pt modelId="{211CB268-4774-47D1-AEC2-A83002781E51}" type="pres">
      <dgm:prSet presAssocID="{940053D6-7763-4E3D-8A5A-614213DC5D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19017F-371D-4F26-BC1E-531B7DA0D7D2}" type="pres">
      <dgm:prSet presAssocID="{867AFD4C-98CB-4FE2-A004-87CE8AA876B7}" presName="spacer" presStyleCnt="0"/>
      <dgm:spPr/>
    </dgm:pt>
    <dgm:pt modelId="{F9E0FA8E-E495-4546-BF7D-2CBC25714E4E}" type="pres">
      <dgm:prSet presAssocID="{9B863C5B-7855-4F39-8F87-1E1C8109FC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861748-AC50-4813-8C7B-195B0610E513}" type="pres">
      <dgm:prSet presAssocID="{0C0FC692-43B3-4F72-BA64-18AB5FB6A23D}" presName="spacer" presStyleCnt="0"/>
      <dgm:spPr/>
    </dgm:pt>
    <dgm:pt modelId="{17E4876A-F2C7-4485-A393-B468C4B88407}" type="pres">
      <dgm:prSet presAssocID="{0A4797BE-0AA3-474E-8895-80AC53DB82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B9A305-7B91-4AED-9675-ABD497E241BE}" type="presOf" srcId="{9B863C5B-7855-4F39-8F87-1E1C8109FCDB}" destId="{F9E0FA8E-E495-4546-BF7D-2CBC25714E4E}" srcOrd="0" destOrd="0" presId="urn:microsoft.com/office/officeart/2005/8/layout/vList2"/>
    <dgm:cxn modelId="{963F0B4B-2E60-43D6-AD79-C44385028A73}" type="presOf" srcId="{940053D6-7763-4E3D-8A5A-614213DC5D10}" destId="{211CB268-4774-47D1-AEC2-A83002781E51}" srcOrd="0" destOrd="0" presId="urn:microsoft.com/office/officeart/2005/8/layout/vList2"/>
    <dgm:cxn modelId="{45B9C84B-AFF1-4692-A355-D82FCECF260D}" srcId="{03C7ED34-FF13-4719-B1B4-9D5DF77F5920}" destId="{940053D6-7763-4E3D-8A5A-614213DC5D10}" srcOrd="0" destOrd="0" parTransId="{36EA4D9E-E90C-4310-98D4-EF4674A00333}" sibTransId="{867AFD4C-98CB-4FE2-A004-87CE8AA876B7}"/>
    <dgm:cxn modelId="{01B9D5A5-D727-401E-85C7-D24A5F4DBCAC}" srcId="{03C7ED34-FF13-4719-B1B4-9D5DF77F5920}" destId="{9B863C5B-7855-4F39-8F87-1E1C8109FCDB}" srcOrd="1" destOrd="0" parTransId="{FF9BA94D-DAF5-427D-95FE-17CBA89F6B9C}" sibTransId="{0C0FC692-43B3-4F72-BA64-18AB5FB6A23D}"/>
    <dgm:cxn modelId="{037B02C2-7F94-4B69-BFEB-7AA7EB3F48E9}" type="presOf" srcId="{0A4797BE-0AA3-474E-8895-80AC53DB82C4}" destId="{17E4876A-F2C7-4485-A393-B468C4B88407}" srcOrd="0" destOrd="0" presId="urn:microsoft.com/office/officeart/2005/8/layout/vList2"/>
    <dgm:cxn modelId="{76E271C7-9CA5-4C36-AC06-15A2F548F1C5}" type="presOf" srcId="{03C7ED34-FF13-4719-B1B4-9D5DF77F5920}" destId="{3D1D1861-50A1-432C-A545-A4F72CBD9891}" srcOrd="0" destOrd="0" presId="urn:microsoft.com/office/officeart/2005/8/layout/vList2"/>
    <dgm:cxn modelId="{42ED69FD-5D16-4514-8413-92BCF3628B06}" srcId="{03C7ED34-FF13-4719-B1B4-9D5DF77F5920}" destId="{0A4797BE-0AA3-474E-8895-80AC53DB82C4}" srcOrd="2" destOrd="0" parTransId="{EF248D5F-30C3-465A-A37F-03C79C051EAE}" sibTransId="{70364A44-B9A4-43A1-B990-E02C77065133}"/>
    <dgm:cxn modelId="{216D569D-E3CC-4BA1-A10F-7322B9FAD022}" type="presParOf" srcId="{3D1D1861-50A1-432C-A545-A4F72CBD9891}" destId="{211CB268-4774-47D1-AEC2-A83002781E51}" srcOrd="0" destOrd="0" presId="urn:microsoft.com/office/officeart/2005/8/layout/vList2"/>
    <dgm:cxn modelId="{51995065-25DB-4DEA-8CE3-58FD57A08760}" type="presParOf" srcId="{3D1D1861-50A1-432C-A545-A4F72CBD9891}" destId="{EC19017F-371D-4F26-BC1E-531B7DA0D7D2}" srcOrd="1" destOrd="0" presId="urn:microsoft.com/office/officeart/2005/8/layout/vList2"/>
    <dgm:cxn modelId="{B9EC6672-946E-4D2E-9D00-035DDE8455CE}" type="presParOf" srcId="{3D1D1861-50A1-432C-A545-A4F72CBD9891}" destId="{F9E0FA8E-E495-4546-BF7D-2CBC25714E4E}" srcOrd="2" destOrd="0" presId="urn:microsoft.com/office/officeart/2005/8/layout/vList2"/>
    <dgm:cxn modelId="{C8CC047B-6BBE-4929-B0AE-3CC09304E5D6}" type="presParOf" srcId="{3D1D1861-50A1-432C-A545-A4F72CBD9891}" destId="{38861748-AC50-4813-8C7B-195B0610E513}" srcOrd="3" destOrd="0" presId="urn:microsoft.com/office/officeart/2005/8/layout/vList2"/>
    <dgm:cxn modelId="{2827014F-2CCD-46C8-8EF3-1DBD2282E7EF}" type="presParOf" srcId="{3D1D1861-50A1-432C-A545-A4F72CBD9891}" destId="{17E4876A-F2C7-4485-A393-B468C4B884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13AC0-868B-4AFE-B842-D5B1B2D7AA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532E14C-441E-4D61-BD91-9CCE8938AB50}">
      <dgm:prSet phldrT="[Текст]"/>
      <dgm:spPr/>
      <dgm:t>
        <a:bodyPr/>
        <a:lstStyle/>
        <a:p>
          <a:r>
            <a:rPr lang="ru-RU" dirty="0"/>
            <a:t>Бесплатное обучение – 70% от максимальной оценки</a:t>
          </a:r>
        </a:p>
      </dgm:t>
    </dgm:pt>
    <dgm:pt modelId="{C41204BE-C7F9-4C8E-9116-2127311EADED}" type="parTrans" cxnId="{FDBEC556-3809-40AC-97B5-CF4DFB7E98AB}">
      <dgm:prSet/>
      <dgm:spPr/>
      <dgm:t>
        <a:bodyPr/>
        <a:lstStyle/>
        <a:p>
          <a:endParaRPr lang="ru-RU"/>
        </a:p>
      </dgm:t>
    </dgm:pt>
    <dgm:pt modelId="{B3090550-6ADD-4145-BD1B-11C9B9223B84}" type="sibTrans" cxnId="{FDBEC556-3809-40AC-97B5-CF4DFB7E98AB}">
      <dgm:prSet/>
      <dgm:spPr/>
      <dgm:t>
        <a:bodyPr/>
        <a:lstStyle/>
        <a:p>
          <a:endParaRPr lang="ru-RU"/>
        </a:p>
      </dgm:t>
    </dgm:pt>
    <dgm:pt modelId="{2D36881F-FD2F-4478-ADDE-7F9D432977E8}">
      <dgm:prSet/>
      <dgm:spPr/>
      <dgm:t>
        <a:bodyPr/>
        <a:lstStyle/>
        <a:p>
          <a:r>
            <a:rPr lang="ru-RU" dirty="0"/>
            <a:t>Платное обучение – 50% от максимальной оценки</a:t>
          </a:r>
        </a:p>
      </dgm:t>
    </dgm:pt>
    <dgm:pt modelId="{B1518649-CE0E-4A9C-BFB4-46662301EBEA}" type="parTrans" cxnId="{4C8E1979-5BB7-4667-823F-5E419787F519}">
      <dgm:prSet/>
      <dgm:spPr/>
      <dgm:t>
        <a:bodyPr/>
        <a:lstStyle/>
        <a:p>
          <a:endParaRPr lang="ru-RU"/>
        </a:p>
      </dgm:t>
    </dgm:pt>
    <dgm:pt modelId="{F645F7E3-8F95-4F41-BB1E-03DA432E80AF}" type="sibTrans" cxnId="{4C8E1979-5BB7-4667-823F-5E419787F519}">
      <dgm:prSet/>
      <dgm:spPr/>
      <dgm:t>
        <a:bodyPr/>
        <a:lstStyle/>
        <a:p>
          <a:endParaRPr lang="ru-RU"/>
        </a:p>
      </dgm:t>
    </dgm:pt>
    <dgm:pt modelId="{498A0AA5-DB04-449A-9DA3-36C2276AAA88}">
      <dgm:prSet/>
      <dgm:spPr/>
      <dgm:t>
        <a:bodyPr/>
        <a:lstStyle/>
        <a:p>
          <a:r>
            <a:rPr lang="ru-RU"/>
            <a:t>Пример: максимальная оценка – 12</a:t>
          </a:r>
        </a:p>
        <a:p>
          <a:r>
            <a:rPr lang="ru-RU"/>
            <a:t> 70% от 12 это 0,7х12=8,4</a:t>
          </a:r>
          <a:endParaRPr lang="ru-RU" dirty="0"/>
        </a:p>
      </dgm:t>
    </dgm:pt>
    <dgm:pt modelId="{24AB8FE8-B4AE-477F-8920-CF7FC9263B44}" type="parTrans" cxnId="{48C85174-D6AD-4BB3-95B1-96D45C38FAB5}">
      <dgm:prSet/>
      <dgm:spPr/>
      <dgm:t>
        <a:bodyPr/>
        <a:lstStyle/>
        <a:p>
          <a:endParaRPr lang="ru-RU"/>
        </a:p>
      </dgm:t>
    </dgm:pt>
    <dgm:pt modelId="{E4E80511-B0CA-4B1E-BA09-193EF9055922}" type="sibTrans" cxnId="{48C85174-D6AD-4BB3-95B1-96D45C38FAB5}">
      <dgm:prSet/>
      <dgm:spPr/>
      <dgm:t>
        <a:bodyPr/>
        <a:lstStyle/>
        <a:p>
          <a:endParaRPr lang="ru-RU"/>
        </a:p>
      </dgm:t>
    </dgm:pt>
    <dgm:pt modelId="{801B7ADB-E53A-483B-825F-5D65A738D2E2}" type="pres">
      <dgm:prSet presAssocID="{73713AC0-868B-4AFE-B842-D5B1B2D7AA97}" presName="linear" presStyleCnt="0">
        <dgm:presLayoutVars>
          <dgm:animLvl val="lvl"/>
          <dgm:resizeHandles val="exact"/>
        </dgm:presLayoutVars>
      </dgm:prSet>
      <dgm:spPr/>
    </dgm:pt>
    <dgm:pt modelId="{30B6ED9B-C793-4F3F-95A8-EF0D3084267D}" type="pres">
      <dgm:prSet presAssocID="{B532E14C-441E-4D61-BD91-9CCE8938AB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E49F43-4983-467D-8E02-328CC5215F93}" type="pres">
      <dgm:prSet presAssocID="{B3090550-6ADD-4145-BD1B-11C9B9223B84}" presName="spacer" presStyleCnt="0"/>
      <dgm:spPr/>
    </dgm:pt>
    <dgm:pt modelId="{E1859DA7-D59F-421D-BBD7-FD9DA2C6CEAC}" type="pres">
      <dgm:prSet presAssocID="{2D36881F-FD2F-4478-ADDE-7F9D432977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DC1AD7-F386-4DD1-B9CA-40D3451E9CEC}" type="pres">
      <dgm:prSet presAssocID="{F645F7E3-8F95-4F41-BB1E-03DA432E80AF}" presName="spacer" presStyleCnt="0"/>
      <dgm:spPr/>
    </dgm:pt>
    <dgm:pt modelId="{B3A69DDF-2555-4C3B-9544-444DE41FB126}" type="pres">
      <dgm:prSet presAssocID="{498A0AA5-DB04-449A-9DA3-36C2276AAA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C85174-D6AD-4BB3-95B1-96D45C38FAB5}" srcId="{73713AC0-868B-4AFE-B842-D5B1B2D7AA97}" destId="{498A0AA5-DB04-449A-9DA3-36C2276AAA88}" srcOrd="2" destOrd="0" parTransId="{24AB8FE8-B4AE-477F-8920-CF7FC9263B44}" sibTransId="{E4E80511-B0CA-4B1E-BA09-193EF9055922}"/>
    <dgm:cxn modelId="{0E64BE74-BF80-4FB9-9637-6C07AA55095C}" type="presOf" srcId="{498A0AA5-DB04-449A-9DA3-36C2276AAA88}" destId="{B3A69DDF-2555-4C3B-9544-444DE41FB126}" srcOrd="0" destOrd="0" presId="urn:microsoft.com/office/officeart/2005/8/layout/vList2"/>
    <dgm:cxn modelId="{FDBEC556-3809-40AC-97B5-CF4DFB7E98AB}" srcId="{73713AC0-868B-4AFE-B842-D5B1B2D7AA97}" destId="{B532E14C-441E-4D61-BD91-9CCE8938AB50}" srcOrd="0" destOrd="0" parTransId="{C41204BE-C7F9-4C8E-9116-2127311EADED}" sibTransId="{B3090550-6ADD-4145-BD1B-11C9B9223B84}"/>
    <dgm:cxn modelId="{4C8E1979-5BB7-4667-823F-5E419787F519}" srcId="{73713AC0-868B-4AFE-B842-D5B1B2D7AA97}" destId="{2D36881F-FD2F-4478-ADDE-7F9D432977E8}" srcOrd="1" destOrd="0" parTransId="{B1518649-CE0E-4A9C-BFB4-46662301EBEA}" sibTransId="{F645F7E3-8F95-4F41-BB1E-03DA432E80AF}"/>
    <dgm:cxn modelId="{CBD7A580-23CE-4A3C-A2D9-CBBB4F32600C}" type="presOf" srcId="{B532E14C-441E-4D61-BD91-9CCE8938AB50}" destId="{30B6ED9B-C793-4F3F-95A8-EF0D3084267D}" srcOrd="0" destOrd="0" presId="urn:microsoft.com/office/officeart/2005/8/layout/vList2"/>
    <dgm:cxn modelId="{940EF8D2-7217-4743-A4B1-C624B99D3BD9}" type="presOf" srcId="{73713AC0-868B-4AFE-B842-D5B1B2D7AA97}" destId="{801B7ADB-E53A-483B-825F-5D65A738D2E2}" srcOrd="0" destOrd="0" presId="urn:microsoft.com/office/officeart/2005/8/layout/vList2"/>
    <dgm:cxn modelId="{59B3A7F3-90D5-4970-9D26-27D0F265830B}" type="presOf" srcId="{2D36881F-FD2F-4478-ADDE-7F9D432977E8}" destId="{E1859DA7-D59F-421D-BBD7-FD9DA2C6CEAC}" srcOrd="0" destOrd="0" presId="urn:microsoft.com/office/officeart/2005/8/layout/vList2"/>
    <dgm:cxn modelId="{3D6614CF-A932-4313-A572-2098D76BF977}" type="presParOf" srcId="{801B7ADB-E53A-483B-825F-5D65A738D2E2}" destId="{30B6ED9B-C793-4F3F-95A8-EF0D3084267D}" srcOrd="0" destOrd="0" presId="urn:microsoft.com/office/officeart/2005/8/layout/vList2"/>
    <dgm:cxn modelId="{E8B5FE82-8996-48B0-9FAC-D0CE8853022A}" type="presParOf" srcId="{801B7ADB-E53A-483B-825F-5D65A738D2E2}" destId="{63E49F43-4983-467D-8E02-328CC5215F93}" srcOrd="1" destOrd="0" presId="urn:microsoft.com/office/officeart/2005/8/layout/vList2"/>
    <dgm:cxn modelId="{A1B9FD6D-C853-4E22-B51B-C43F3DD2BB22}" type="presParOf" srcId="{801B7ADB-E53A-483B-825F-5D65A738D2E2}" destId="{E1859DA7-D59F-421D-BBD7-FD9DA2C6CEAC}" srcOrd="2" destOrd="0" presId="urn:microsoft.com/office/officeart/2005/8/layout/vList2"/>
    <dgm:cxn modelId="{6DA05A42-873E-4E0C-AF8F-433030FEBB8A}" type="presParOf" srcId="{801B7ADB-E53A-483B-825F-5D65A738D2E2}" destId="{B9DC1AD7-F386-4DD1-B9CA-40D3451E9CEC}" srcOrd="3" destOrd="0" presId="urn:microsoft.com/office/officeart/2005/8/layout/vList2"/>
    <dgm:cxn modelId="{0ECAC6FB-E3EE-460F-BF0E-0C80D2A74ECF}" type="presParOf" srcId="{801B7ADB-E53A-483B-825F-5D65A738D2E2}" destId="{B3A69DDF-2555-4C3B-9544-444DE41FB1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774AD-CE55-49CC-9824-625421FEFD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727EEF8-5C0A-4638-9705-96870500D837}">
      <dgm:prSet phldrT="[Текст]"/>
      <dgm:spPr/>
      <dgm:t>
        <a:bodyPr/>
        <a:lstStyle/>
        <a:p>
          <a:r>
            <a:rPr lang="ru-RU" dirty="0"/>
            <a:t>Стоимость  обучения  начинается от 700 евро в год, оплату можно разделить на 12 равных частей</a:t>
          </a:r>
        </a:p>
      </dgm:t>
    </dgm:pt>
    <dgm:pt modelId="{47FB258E-1BCD-47F4-AB25-38F707968EC6}" type="parTrans" cxnId="{17144EBE-C4CF-411F-8133-1C4916D78E05}">
      <dgm:prSet/>
      <dgm:spPr/>
      <dgm:t>
        <a:bodyPr/>
        <a:lstStyle/>
        <a:p>
          <a:endParaRPr lang="ru-RU"/>
        </a:p>
      </dgm:t>
    </dgm:pt>
    <dgm:pt modelId="{EADECC5B-3E7A-42E2-B594-EBFB4E575212}" type="sibTrans" cxnId="{17144EBE-C4CF-411F-8133-1C4916D78E05}">
      <dgm:prSet/>
      <dgm:spPr/>
      <dgm:t>
        <a:bodyPr/>
        <a:lstStyle/>
        <a:p>
          <a:endParaRPr lang="ru-RU"/>
        </a:p>
      </dgm:t>
    </dgm:pt>
    <dgm:pt modelId="{F8FB639B-5579-4E4B-9E0C-E628BA554B0C}">
      <dgm:prSet phldrT="[Текст]"/>
      <dgm:spPr/>
      <dgm:t>
        <a:bodyPr/>
        <a:lstStyle/>
        <a:p>
          <a:r>
            <a:rPr lang="ru-RU"/>
            <a:t>Возможность получения скидки</a:t>
          </a:r>
          <a:endParaRPr lang="ru-RU" dirty="0"/>
        </a:p>
      </dgm:t>
    </dgm:pt>
    <dgm:pt modelId="{D003FFBD-9EED-4BCC-BD46-08E3DD7139A0}" type="parTrans" cxnId="{14E844F9-F3B9-4C91-9BF2-CB4D845CC705}">
      <dgm:prSet/>
      <dgm:spPr/>
      <dgm:t>
        <a:bodyPr/>
        <a:lstStyle/>
        <a:p>
          <a:endParaRPr lang="ru-RU"/>
        </a:p>
      </dgm:t>
    </dgm:pt>
    <dgm:pt modelId="{BC56BC28-EDB2-45AE-8DE7-C03343E7FA82}" type="sibTrans" cxnId="{14E844F9-F3B9-4C91-9BF2-CB4D845CC705}">
      <dgm:prSet/>
      <dgm:spPr/>
      <dgm:t>
        <a:bodyPr/>
        <a:lstStyle/>
        <a:p>
          <a:endParaRPr lang="ru-RU"/>
        </a:p>
      </dgm:t>
    </dgm:pt>
    <dgm:pt modelId="{CE008C06-E42E-447D-A44F-AD848CB161F5}">
      <dgm:prSet phldrT="[Текст]"/>
      <dgm:spPr/>
      <dgm:t>
        <a:bodyPr/>
        <a:lstStyle/>
        <a:p>
          <a:r>
            <a:rPr lang="ru-RU"/>
            <a:t>Возможность получения стипендии (до 400 евро)</a:t>
          </a:r>
          <a:endParaRPr lang="ru-RU" dirty="0"/>
        </a:p>
      </dgm:t>
    </dgm:pt>
    <dgm:pt modelId="{CE46584D-CEE0-4024-8427-592EBA38352F}" type="parTrans" cxnId="{D288CD45-28DD-4408-BD33-3ED24F8942D9}">
      <dgm:prSet/>
      <dgm:spPr/>
      <dgm:t>
        <a:bodyPr/>
        <a:lstStyle/>
        <a:p>
          <a:endParaRPr lang="ru-RU"/>
        </a:p>
      </dgm:t>
    </dgm:pt>
    <dgm:pt modelId="{4D8708B4-C31F-4DF5-824A-E51E98A621A6}" type="sibTrans" cxnId="{D288CD45-28DD-4408-BD33-3ED24F8942D9}">
      <dgm:prSet/>
      <dgm:spPr/>
      <dgm:t>
        <a:bodyPr/>
        <a:lstStyle/>
        <a:p>
          <a:endParaRPr lang="ru-RU"/>
        </a:p>
      </dgm:t>
    </dgm:pt>
    <dgm:pt modelId="{D7481F48-A65E-416C-A4D0-DD8B85E3D147}" type="pres">
      <dgm:prSet presAssocID="{4F7774AD-CE55-49CC-9824-625421FEFD7D}" presName="linear" presStyleCnt="0">
        <dgm:presLayoutVars>
          <dgm:animLvl val="lvl"/>
          <dgm:resizeHandles val="exact"/>
        </dgm:presLayoutVars>
      </dgm:prSet>
      <dgm:spPr/>
    </dgm:pt>
    <dgm:pt modelId="{205908A8-D5A3-4A43-9199-5CC0F0AD4447}" type="pres">
      <dgm:prSet presAssocID="{A727EEF8-5C0A-4638-9705-96870500D8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49348-26EF-458F-8D85-C0E689D23F32}" type="pres">
      <dgm:prSet presAssocID="{EADECC5B-3E7A-42E2-B594-EBFB4E575212}" presName="spacer" presStyleCnt="0"/>
      <dgm:spPr/>
    </dgm:pt>
    <dgm:pt modelId="{60A8A86C-FF75-4FF7-BF47-715D988F901A}" type="pres">
      <dgm:prSet presAssocID="{F8FB639B-5579-4E4B-9E0C-E628BA554B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13A102-5EFB-44E6-89D0-8D58FBE76744}" type="pres">
      <dgm:prSet presAssocID="{BC56BC28-EDB2-45AE-8DE7-C03343E7FA82}" presName="spacer" presStyleCnt="0"/>
      <dgm:spPr/>
    </dgm:pt>
    <dgm:pt modelId="{C2ECA150-5CBD-4757-94DA-31FC71AE8376}" type="pres">
      <dgm:prSet presAssocID="{CE008C06-E42E-447D-A44F-AD848CB161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1C5429-6093-42EA-90BE-0CA2B34D51CD}" type="presOf" srcId="{A727EEF8-5C0A-4638-9705-96870500D837}" destId="{205908A8-D5A3-4A43-9199-5CC0F0AD4447}" srcOrd="0" destOrd="0" presId="urn:microsoft.com/office/officeart/2005/8/layout/vList2"/>
    <dgm:cxn modelId="{D288CD45-28DD-4408-BD33-3ED24F8942D9}" srcId="{4F7774AD-CE55-49CC-9824-625421FEFD7D}" destId="{CE008C06-E42E-447D-A44F-AD848CB161F5}" srcOrd="2" destOrd="0" parTransId="{CE46584D-CEE0-4024-8427-592EBA38352F}" sibTransId="{4D8708B4-C31F-4DF5-824A-E51E98A621A6}"/>
    <dgm:cxn modelId="{CCA05252-B3B1-4E67-8E75-376DA12EBDA7}" type="presOf" srcId="{CE008C06-E42E-447D-A44F-AD848CB161F5}" destId="{C2ECA150-5CBD-4757-94DA-31FC71AE8376}" srcOrd="0" destOrd="0" presId="urn:microsoft.com/office/officeart/2005/8/layout/vList2"/>
    <dgm:cxn modelId="{17144EBE-C4CF-411F-8133-1C4916D78E05}" srcId="{4F7774AD-CE55-49CC-9824-625421FEFD7D}" destId="{A727EEF8-5C0A-4638-9705-96870500D837}" srcOrd="0" destOrd="0" parTransId="{47FB258E-1BCD-47F4-AB25-38F707968EC6}" sibTransId="{EADECC5B-3E7A-42E2-B594-EBFB4E575212}"/>
    <dgm:cxn modelId="{B1C513DC-B80D-45F7-AF5A-D343A25F847B}" type="presOf" srcId="{F8FB639B-5579-4E4B-9E0C-E628BA554B0C}" destId="{60A8A86C-FF75-4FF7-BF47-715D988F901A}" srcOrd="0" destOrd="0" presId="urn:microsoft.com/office/officeart/2005/8/layout/vList2"/>
    <dgm:cxn modelId="{7A1D36F0-DD24-4FDA-9358-247DF2447B80}" type="presOf" srcId="{4F7774AD-CE55-49CC-9824-625421FEFD7D}" destId="{D7481F48-A65E-416C-A4D0-DD8B85E3D147}" srcOrd="0" destOrd="0" presId="urn:microsoft.com/office/officeart/2005/8/layout/vList2"/>
    <dgm:cxn modelId="{14E844F9-F3B9-4C91-9BF2-CB4D845CC705}" srcId="{4F7774AD-CE55-49CC-9824-625421FEFD7D}" destId="{F8FB639B-5579-4E4B-9E0C-E628BA554B0C}" srcOrd="1" destOrd="0" parTransId="{D003FFBD-9EED-4BCC-BD46-08E3DD7139A0}" sibTransId="{BC56BC28-EDB2-45AE-8DE7-C03343E7FA82}"/>
    <dgm:cxn modelId="{D9098C54-D19F-4E6B-8B5E-851164A8ABC1}" type="presParOf" srcId="{D7481F48-A65E-416C-A4D0-DD8B85E3D147}" destId="{205908A8-D5A3-4A43-9199-5CC0F0AD4447}" srcOrd="0" destOrd="0" presId="urn:microsoft.com/office/officeart/2005/8/layout/vList2"/>
    <dgm:cxn modelId="{9CDA2D9D-8494-4028-8C64-C13FBC4F1F93}" type="presParOf" srcId="{D7481F48-A65E-416C-A4D0-DD8B85E3D147}" destId="{EF049348-26EF-458F-8D85-C0E689D23F32}" srcOrd="1" destOrd="0" presId="urn:microsoft.com/office/officeart/2005/8/layout/vList2"/>
    <dgm:cxn modelId="{E819919F-D45D-4A4A-8F63-C3CA595E56AB}" type="presParOf" srcId="{D7481F48-A65E-416C-A4D0-DD8B85E3D147}" destId="{60A8A86C-FF75-4FF7-BF47-715D988F901A}" srcOrd="2" destOrd="0" presId="urn:microsoft.com/office/officeart/2005/8/layout/vList2"/>
    <dgm:cxn modelId="{F3D7B3F1-3E13-4582-A7CD-31B7EA751AC1}" type="presParOf" srcId="{D7481F48-A65E-416C-A4D0-DD8B85E3D147}" destId="{5613A102-5EFB-44E6-89D0-8D58FBE76744}" srcOrd="3" destOrd="0" presId="urn:microsoft.com/office/officeart/2005/8/layout/vList2"/>
    <dgm:cxn modelId="{1B7FC1EB-5766-4620-8F7D-E0E9FCA636CB}" type="presParOf" srcId="{D7481F48-A65E-416C-A4D0-DD8B85E3D147}" destId="{C2ECA150-5CBD-4757-94DA-31FC71AE83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FFC80-F3E9-4257-B61B-A6F0279EF1A7}">
      <dsp:nvSpPr>
        <dsp:cNvPr id="0" name=""/>
        <dsp:cNvSpPr/>
      </dsp:nvSpPr>
      <dsp:spPr>
        <a:xfrm>
          <a:off x="0" y="38115"/>
          <a:ext cx="7024858" cy="1090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Ясли (3 мес. - 3 года)</a:t>
          </a:r>
        </a:p>
      </dsp:txBody>
      <dsp:txXfrm>
        <a:off x="53251" y="91366"/>
        <a:ext cx="6918356" cy="984348"/>
      </dsp:txXfrm>
    </dsp:sp>
    <dsp:sp modelId="{E74088CB-3C66-4A88-B27C-77F5B450567C}">
      <dsp:nvSpPr>
        <dsp:cNvPr id="0" name=""/>
        <dsp:cNvSpPr/>
      </dsp:nvSpPr>
      <dsp:spPr>
        <a:xfrm>
          <a:off x="0" y="1215891"/>
          <a:ext cx="7024858" cy="13981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Садик (3 - 6 лет)</a:t>
          </a:r>
        </a:p>
      </dsp:txBody>
      <dsp:txXfrm>
        <a:off x="68251" y="1284142"/>
        <a:ext cx="6888356" cy="1261629"/>
      </dsp:txXfrm>
    </dsp:sp>
    <dsp:sp modelId="{A6ECA827-935C-4778-A256-B71A977F98A5}">
      <dsp:nvSpPr>
        <dsp:cNvPr id="0" name=""/>
        <dsp:cNvSpPr/>
      </dsp:nvSpPr>
      <dsp:spPr>
        <a:xfrm>
          <a:off x="0" y="2740217"/>
          <a:ext cx="7024858" cy="13981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Школа (от 6 - 7 лет до 15 - 16 лет)</a:t>
          </a:r>
        </a:p>
      </dsp:txBody>
      <dsp:txXfrm>
        <a:off x="68251" y="2808468"/>
        <a:ext cx="6888356" cy="1261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7C9E5-4A23-49E2-92D1-FAFE340F4EC3}">
      <dsp:nvSpPr>
        <dsp:cNvPr id="0" name=""/>
        <dsp:cNvSpPr/>
      </dsp:nvSpPr>
      <dsp:spPr>
        <a:xfrm>
          <a:off x="0" y="42450"/>
          <a:ext cx="7200900" cy="798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Общеобразовательный лицей</a:t>
          </a:r>
        </a:p>
      </dsp:txBody>
      <dsp:txXfrm>
        <a:off x="38981" y="81431"/>
        <a:ext cx="7122938" cy="720562"/>
      </dsp:txXfrm>
    </dsp:sp>
    <dsp:sp modelId="{C77CFBB2-BC85-4B05-BC51-83FD9688A73F}">
      <dsp:nvSpPr>
        <dsp:cNvPr id="0" name=""/>
        <dsp:cNvSpPr/>
      </dsp:nvSpPr>
      <dsp:spPr>
        <a:xfrm>
          <a:off x="0" y="941775"/>
          <a:ext cx="7200900" cy="7985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Профильный лицей</a:t>
          </a:r>
        </a:p>
      </dsp:txBody>
      <dsp:txXfrm>
        <a:off x="38981" y="980756"/>
        <a:ext cx="7122938" cy="720562"/>
      </dsp:txXfrm>
    </dsp:sp>
    <dsp:sp modelId="{F0104867-2EFC-4BFB-94AC-80ECC44D76FB}">
      <dsp:nvSpPr>
        <dsp:cNvPr id="0" name=""/>
        <dsp:cNvSpPr/>
      </dsp:nvSpPr>
      <dsp:spPr>
        <a:xfrm>
          <a:off x="0" y="1841100"/>
          <a:ext cx="7200900" cy="7985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Техникум</a:t>
          </a:r>
        </a:p>
      </dsp:txBody>
      <dsp:txXfrm>
        <a:off x="38981" y="1880081"/>
        <a:ext cx="7122938" cy="720562"/>
      </dsp:txXfrm>
    </dsp:sp>
    <dsp:sp modelId="{265F618F-C5AA-4291-A654-972AAFB5C4F5}">
      <dsp:nvSpPr>
        <dsp:cNvPr id="0" name=""/>
        <dsp:cNvSpPr/>
      </dsp:nvSpPr>
      <dsp:spPr>
        <a:xfrm>
          <a:off x="0" y="2740425"/>
          <a:ext cx="7200900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Базовая профессиональная школа</a:t>
          </a:r>
        </a:p>
      </dsp:txBody>
      <dsp:txXfrm>
        <a:off x="38981" y="2779406"/>
        <a:ext cx="7122938" cy="720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CE6FC-4F62-4802-9E9D-99E8CC945C93}">
      <dsp:nvSpPr>
        <dsp:cNvPr id="0" name=""/>
        <dsp:cNvSpPr/>
      </dsp:nvSpPr>
      <dsp:spPr>
        <a:xfrm>
          <a:off x="0" y="182125"/>
          <a:ext cx="7152456" cy="8213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Первый цикл(3 – 4 года) </a:t>
          </a:r>
        </a:p>
      </dsp:txBody>
      <dsp:txXfrm>
        <a:off x="40094" y="222219"/>
        <a:ext cx="7072268" cy="741151"/>
      </dsp:txXfrm>
    </dsp:sp>
    <dsp:sp modelId="{66AF6092-2AED-4366-B44B-106C56D098EE}">
      <dsp:nvSpPr>
        <dsp:cNvPr id="0" name=""/>
        <dsp:cNvSpPr/>
      </dsp:nvSpPr>
      <dsp:spPr>
        <a:xfrm>
          <a:off x="0" y="1003465"/>
          <a:ext cx="7152456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0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Бакалавр или инженер(проектирование, с/</a:t>
          </a:r>
          <a:r>
            <a:rPr lang="ru-RU" sz="2800" kern="1200" dirty="0" err="1"/>
            <a:t>х</a:t>
          </a:r>
          <a:r>
            <a:rPr lang="ru-RU" sz="2800" kern="1200" dirty="0"/>
            <a:t>, экономика)</a:t>
          </a:r>
        </a:p>
      </dsp:txBody>
      <dsp:txXfrm>
        <a:off x="0" y="1003465"/>
        <a:ext cx="7152456" cy="819720"/>
      </dsp:txXfrm>
    </dsp:sp>
    <dsp:sp modelId="{E0120CE1-0C03-41C1-95C6-BD8740A9203D}">
      <dsp:nvSpPr>
        <dsp:cNvPr id="0" name=""/>
        <dsp:cNvSpPr/>
      </dsp:nvSpPr>
      <dsp:spPr>
        <a:xfrm>
          <a:off x="0" y="1823185"/>
          <a:ext cx="7152456" cy="821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Второй цикл(1,5 – 2 года)</a:t>
          </a:r>
        </a:p>
      </dsp:txBody>
      <dsp:txXfrm>
        <a:off x="40094" y="1863279"/>
        <a:ext cx="7072268" cy="741151"/>
      </dsp:txXfrm>
    </dsp:sp>
    <dsp:sp modelId="{684319B8-357C-4099-8493-1E5BD50F0E53}">
      <dsp:nvSpPr>
        <dsp:cNvPr id="0" name=""/>
        <dsp:cNvSpPr/>
      </dsp:nvSpPr>
      <dsp:spPr>
        <a:xfrm>
          <a:off x="0" y="2644526"/>
          <a:ext cx="71524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0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Магистр</a:t>
          </a:r>
        </a:p>
      </dsp:txBody>
      <dsp:txXfrm>
        <a:off x="0" y="2644526"/>
        <a:ext cx="7152456" cy="596160"/>
      </dsp:txXfrm>
    </dsp:sp>
    <dsp:sp modelId="{A33A5A7E-DE72-4320-B337-03893073834B}">
      <dsp:nvSpPr>
        <dsp:cNvPr id="0" name=""/>
        <dsp:cNvSpPr/>
      </dsp:nvSpPr>
      <dsp:spPr>
        <a:xfrm>
          <a:off x="0" y="3240686"/>
          <a:ext cx="7152456" cy="8213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Третий цикл(3 – 4 года)</a:t>
          </a:r>
        </a:p>
      </dsp:txBody>
      <dsp:txXfrm>
        <a:off x="40094" y="3280780"/>
        <a:ext cx="7072268" cy="741151"/>
      </dsp:txXfrm>
    </dsp:sp>
    <dsp:sp modelId="{6B9847D1-06CF-4F67-A2B5-3F53B7B5B21F}">
      <dsp:nvSpPr>
        <dsp:cNvPr id="0" name=""/>
        <dsp:cNvSpPr/>
      </dsp:nvSpPr>
      <dsp:spPr>
        <a:xfrm>
          <a:off x="0" y="4062026"/>
          <a:ext cx="71524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0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Научная степень доктор (</a:t>
          </a:r>
          <a:r>
            <a:rPr lang="pl-PL" sz="2800" kern="1200" dirty="0"/>
            <a:t>PhD)</a:t>
          </a:r>
          <a:endParaRPr lang="ru-RU" sz="2800" kern="1200" dirty="0"/>
        </a:p>
      </dsp:txBody>
      <dsp:txXfrm>
        <a:off x="0" y="4062026"/>
        <a:ext cx="7152456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CB268-4774-47D1-AEC2-A83002781E51}">
      <dsp:nvSpPr>
        <dsp:cNvPr id="0" name=""/>
        <dsp:cNvSpPr/>
      </dsp:nvSpPr>
      <dsp:spPr>
        <a:xfrm>
          <a:off x="0" y="9055"/>
          <a:ext cx="8229600" cy="1579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Комиссия оценивает 3-4 оценки из аттестата кандидата и набирает только 150-250 лучших кандидатов</a:t>
          </a:r>
        </a:p>
      </dsp:txBody>
      <dsp:txXfrm>
        <a:off x="77105" y="86160"/>
        <a:ext cx="8075390" cy="1425290"/>
      </dsp:txXfrm>
    </dsp:sp>
    <dsp:sp modelId="{F9E0FA8E-E495-4546-BF7D-2CBC25714E4E}">
      <dsp:nvSpPr>
        <dsp:cNvPr id="0" name=""/>
        <dsp:cNvSpPr/>
      </dsp:nvSpPr>
      <dsp:spPr>
        <a:xfrm>
          <a:off x="0" y="1674955"/>
          <a:ext cx="8229600" cy="1579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Комиссия устраивает внутренний экзамен и набирает лучших по результатам экзамена комиссии</a:t>
          </a:r>
          <a:endParaRPr lang="ru-RU" sz="3000" kern="1200" dirty="0"/>
        </a:p>
      </dsp:txBody>
      <dsp:txXfrm>
        <a:off x="77105" y="1752060"/>
        <a:ext cx="8075390" cy="1425290"/>
      </dsp:txXfrm>
    </dsp:sp>
    <dsp:sp modelId="{17E4876A-F2C7-4485-A393-B468C4B88407}">
      <dsp:nvSpPr>
        <dsp:cNvPr id="0" name=""/>
        <dsp:cNvSpPr/>
      </dsp:nvSpPr>
      <dsp:spPr>
        <a:xfrm>
          <a:off x="0" y="3340855"/>
          <a:ext cx="8229600" cy="15795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Комиссия берет во внимание 3-4 оценки из аттестата и устраивает внутренний экзамен, отбирая лучших</a:t>
          </a:r>
          <a:endParaRPr lang="ru-RU" sz="3000" kern="1200" dirty="0"/>
        </a:p>
      </dsp:txBody>
      <dsp:txXfrm>
        <a:off x="77105" y="3417960"/>
        <a:ext cx="8075390" cy="1425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6ED9B-C793-4F3F-95A8-EF0D3084267D}">
      <dsp:nvSpPr>
        <dsp:cNvPr id="0" name=""/>
        <dsp:cNvSpPr/>
      </dsp:nvSpPr>
      <dsp:spPr>
        <a:xfrm>
          <a:off x="0" y="27509"/>
          <a:ext cx="7200900" cy="1125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Бесплатное обучение – 70% от максимальной оценки</a:t>
          </a:r>
        </a:p>
      </dsp:txBody>
      <dsp:txXfrm>
        <a:off x="54944" y="82453"/>
        <a:ext cx="7091012" cy="1015652"/>
      </dsp:txXfrm>
    </dsp:sp>
    <dsp:sp modelId="{E1859DA7-D59F-421D-BBD7-FD9DA2C6CEAC}">
      <dsp:nvSpPr>
        <dsp:cNvPr id="0" name=""/>
        <dsp:cNvSpPr/>
      </dsp:nvSpPr>
      <dsp:spPr>
        <a:xfrm>
          <a:off x="0" y="1227930"/>
          <a:ext cx="7200900" cy="1125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Платное обучение – 50% от максимальной оценки</a:t>
          </a:r>
        </a:p>
      </dsp:txBody>
      <dsp:txXfrm>
        <a:off x="54944" y="1282874"/>
        <a:ext cx="7091012" cy="1015652"/>
      </dsp:txXfrm>
    </dsp:sp>
    <dsp:sp modelId="{B3A69DDF-2555-4C3B-9544-444DE41FB126}">
      <dsp:nvSpPr>
        <dsp:cNvPr id="0" name=""/>
        <dsp:cNvSpPr/>
      </dsp:nvSpPr>
      <dsp:spPr>
        <a:xfrm>
          <a:off x="0" y="2428350"/>
          <a:ext cx="7200900" cy="1125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Пример: максимальная оценка – 12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 70% от 12 это 0,7х12=8,4</a:t>
          </a:r>
          <a:endParaRPr lang="ru-RU" sz="2600" kern="1200" dirty="0"/>
        </a:p>
      </dsp:txBody>
      <dsp:txXfrm>
        <a:off x="54944" y="2483294"/>
        <a:ext cx="7091012" cy="1015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908A8-D5A3-4A43-9199-5CC0F0AD4447}">
      <dsp:nvSpPr>
        <dsp:cNvPr id="0" name=""/>
        <dsp:cNvSpPr/>
      </dsp:nvSpPr>
      <dsp:spPr>
        <a:xfrm>
          <a:off x="0" y="2469"/>
          <a:ext cx="7725544" cy="1526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Стоимость  обучения  начинается от 700 евро в год, оплату можно разделить на 12 равных частей</a:t>
          </a:r>
        </a:p>
      </dsp:txBody>
      <dsp:txXfrm>
        <a:off x="74535" y="77004"/>
        <a:ext cx="7576474" cy="1377780"/>
      </dsp:txXfrm>
    </dsp:sp>
    <dsp:sp modelId="{60A8A86C-FF75-4FF7-BF47-715D988F901A}">
      <dsp:nvSpPr>
        <dsp:cNvPr id="0" name=""/>
        <dsp:cNvSpPr/>
      </dsp:nvSpPr>
      <dsp:spPr>
        <a:xfrm>
          <a:off x="0" y="1612839"/>
          <a:ext cx="7725544" cy="1526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Возможность получения скидки</a:t>
          </a:r>
          <a:endParaRPr lang="ru-RU" sz="2900" kern="1200" dirty="0"/>
        </a:p>
      </dsp:txBody>
      <dsp:txXfrm>
        <a:off x="74535" y="1687374"/>
        <a:ext cx="7576474" cy="1377780"/>
      </dsp:txXfrm>
    </dsp:sp>
    <dsp:sp modelId="{C2ECA150-5CBD-4757-94DA-31FC71AE8376}">
      <dsp:nvSpPr>
        <dsp:cNvPr id="0" name=""/>
        <dsp:cNvSpPr/>
      </dsp:nvSpPr>
      <dsp:spPr>
        <a:xfrm>
          <a:off x="0" y="3223209"/>
          <a:ext cx="7725544" cy="15268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Возможность получения стипендии (до 400 евро)</a:t>
          </a:r>
          <a:endParaRPr lang="ru-RU" sz="2900" kern="1200" dirty="0"/>
        </a:p>
      </dsp:txBody>
      <dsp:txXfrm>
        <a:off x="74535" y="3297744"/>
        <a:ext cx="7576474" cy="137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761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4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5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855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2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8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8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8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516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901A7BF2-C725-4781-93B2-206D5BEE32FB}" type="datetimeFigureOut">
              <a:rPr lang="ru-RU" smtClean="0"/>
              <a:pPr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F4E572C-0771-4FD4-984D-CB29CEA9D7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8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2348880"/>
            <a:ext cx="6336704" cy="216023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Система образования в Польше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623" y="989348"/>
            <a:ext cx="8496944" cy="108012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Схема образовательной системы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18695665"/>
              </p:ext>
            </p:extLst>
          </p:nvPr>
        </p:nvGraphicFramePr>
        <p:xfrm>
          <a:off x="1207666" y="2069468"/>
          <a:ext cx="702485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Схема образовательной системы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774821"/>
              </p:ext>
            </p:extLst>
          </p:nvPr>
        </p:nvGraphicFramePr>
        <p:xfrm>
          <a:off x="971550" y="2276872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Высшие учебные заведения 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875787252"/>
              </p:ext>
            </p:extLst>
          </p:nvPr>
        </p:nvGraphicFramePr>
        <p:xfrm>
          <a:off x="995772" y="1691680"/>
          <a:ext cx="7152456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C160-AF93-4428-B63D-99EBAAB7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Получил разрешение на проживание в РП</a:t>
            </a:r>
          </a:p>
          <a:p>
            <a:r>
              <a:rPr lang="ru-RU" sz="2800" dirty="0"/>
              <a:t>Получил статус беженца в РП</a:t>
            </a:r>
          </a:p>
          <a:p>
            <a:r>
              <a:rPr lang="ru-RU" sz="2800" dirty="0"/>
              <a:t>Имеешь временную защиту в РП</a:t>
            </a:r>
          </a:p>
          <a:p>
            <a:r>
              <a:rPr lang="ru-RU" sz="2800" dirty="0"/>
              <a:t>Являешься мигрирующим работник ЕС</a:t>
            </a:r>
          </a:p>
          <a:p>
            <a:r>
              <a:rPr lang="ru-RU" sz="2800" dirty="0"/>
              <a:t>Имеешь долгосрочное разрешение на проживание в РП</a:t>
            </a:r>
          </a:p>
          <a:p>
            <a:r>
              <a:rPr lang="ru-RU" sz="2800" dirty="0"/>
              <a:t>Являешься гражданином ЕС</a:t>
            </a:r>
          </a:p>
          <a:p>
            <a:r>
              <a:rPr lang="ru-RU" sz="2800" dirty="0"/>
              <a:t>Имеешь действительную карту Поляка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7E1EC-0EBC-4EA7-A123-5390124790C3}"/>
              </a:ext>
            </a:extLst>
          </p:cNvPr>
          <p:cNvSpPr txBox="1"/>
          <p:nvPr/>
        </p:nvSpPr>
        <p:spPr>
          <a:xfrm>
            <a:off x="899592" y="990600"/>
            <a:ext cx="801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Государственный ВУЗ. Бесплатно, если</a:t>
            </a:r>
            <a:r>
              <a:rPr lang="en-US" sz="3600" b="1" dirty="0"/>
              <a:t>:</a:t>
            </a:r>
            <a:endParaRPr lang="ru-RU" sz="3600" b="1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53802"/>
            <a:ext cx="7200900" cy="1485900"/>
          </a:xfrm>
        </p:spPr>
        <p:txBody>
          <a:bodyPr>
            <a:normAutofit/>
          </a:bodyPr>
          <a:lstStyle/>
          <a:p>
            <a:r>
              <a:rPr lang="ru-RU" sz="3600" b="1" dirty="0"/>
              <a:t>Как отбирают абитуриентов: 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976030"/>
              </p:ext>
            </p:extLst>
          </p:nvPr>
        </p:nvGraphicFramePr>
        <p:xfrm>
          <a:off x="683568" y="1474787"/>
          <a:ext cx="822960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990600"/>
            <a:ext cx="7200900" cy="1485900"/>
          </a:xfrm>
        </p:spPr>
        <p:txBody>
          <a:bodyPr>
            <a:normAutofit/>
          </a:bodyPr>
          <a:lstStyle/>
          <a:p>
            <a:r>
              <a:rPr lang="ru-RU" sz="3600" b="1" dirty="0"/>
              <a:t>Какой нужен средний бал?</a:t>
            </a: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1590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995004"/>
              </p:ext>
            </p:extLst>
          </p:nvPr>
        </p:nvGraphicFramePr>
        <p:xfrm>
          <a:off x="709228" y="1628800"/>
          <a:ext cx="772554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900608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 случае платного обучения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538</TotalTime>
  <Words>242</Words>
  <Application>Microsoft Office PowerPoint</Application>
  <PresentationFormat>Экран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Уголки</vt:lpstr>
      <vt:lpstr>Система образования в Польше</vt:lpstr>
      <vt:lpstr>Схема образовательной системы</vt:lpstr>
      <vt:lpstr>Схема образовательной системы</vt:lpstr>
      <vt:lpstr>Высшие учебные заведения </vt:lpstr>
      <vt:lpstr>Презентация PowerPoint</vt:lpstr>
      <vt:lpstr>Как отбирают абитуриентов: </vt:lpstr>
      <vt:lpstr>Какой нужен средний бал?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обазования в Польше</dc:title>
  <dc:creator>Александр</dc:creator>
  <cp:lastModifiedBy>Сергей Valid</cp:lastModifiedBy>
  <cp:revision>66</cp:revision>
  <dcterms:created xsi:type="dcterms:W3CDTF">2017-03-23T12:26:39Z</dcterms:created>
  <dcterms:modified xsi:type="dcterms:W3CDTF">2021-12-21T05:57:07Z</dcterms:modified>
</cp:coreProperties>
</file>