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77E7-FBD0-4076-9194-2318D12C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AF577-F62B-4046-BBCC-1A16378B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B905E-748F-4448-9688-C1BC4B9C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4A1AF8-E462-4B51-9F59-346F567D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142AC-3504-4FF6-94A8-2CBEE4EC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4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E27C-ECD9-49B2-99AC-C60CD9FD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19C02-72DD-4DDE-ADF1-619E8507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FA806-1AF6-48D4-AA29-DF480B73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E0B9FB-B07C-466E-88C6-8CDBE049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7B304-A3E5-4830-BB5A-71602F89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14EEC1-5B8D-4481-BF13-50B1227EA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82ECD-AFB3-464C-BE7F-DBA4F8BE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85730-F812-4CB2-99DA-CFB16047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1AA39-F433-4753-B3D0-5D905FAF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BA3E94-4177-46AF-8917-E6F3589F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A060A-5681-48CF-8BEE-E3FB78A7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AFB64-3C93-420A-B727-E5A015AD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80C0B-E2D7-4D12-902B-8E6E7C49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65D02-70A9-4A8F-BABA-07911CD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752C6-D4CF-4E17-9F7D-D29F98AC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5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FB6CF-AEE9-4D59-A5C5-529FCC7C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334CB6-0300-48BE-B346-ED9FAA5A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18AF2-0510-43C6-AC3F-6F8016F0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A8CBB-AEB9-40A6-AAB6-3518FCFA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E992A-E4FF-4B46-99A8-8C12FAD6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8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4231B-726D-4171-9799-7125CA47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D2F-E531-48B3-BBAC-77F00EE4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B98135-D1A1-4484-827F-00F748270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8E626E-480A-434B-98E0-BC632C1E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B7694-0424-42AE-A670-6CF9BEE2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9F3E55-FEC8-4E41-A968-9EC0DEF1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2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985F-8CDA-4276-B602-7C3DC27E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6E7A75-EB72-493D-B307-E426975B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2EE98-2FF0-4B2B-AF9A-8EB79FA7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3FFB1A-02C9-4AA9-9558-B41A2A97B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0372F2-70FF-498C-8DB0-6F1EE6A70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D5FB73-1492-421F-92B0-201767A7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AB250B-DD3E-476B-8C0B-9F76A8DF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F7F77B-66FD-4E81-B265-9BA5E007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75A7D-706D-4B81-96B0-D5D75DFE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54F9BC-B7C1-4035-9D26-140EE29B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75B2B4-1418-4B3F-96D7-24C068D1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686ADB-808F-4811-9004-A85C626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6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6652B3-4F48-4ADF-9A22-8ADF842C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142A73-AEA1-4CFE-9469-6DF8DD2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81C24-C101-483E-A88F-31EFBC57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4417B-59B0-4046-B791-EFBB5739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79700-9268-4574-9B2C-E9F9654A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E46B3B-5BD4-46C7-970B-EF5DA290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29FC2-6A13-492B-9597-6807ECE2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FC088-BD45-4DCA-91BF-1FC12651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52654C-D767-486A-92ED-BEB4A07F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3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A6EA6-5603-464B-96B0-C0913171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563AED-06D1-4495-AA93-7FD8E97DF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4C8E1F-ED2C-41EC-A065-2BF176ED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DDA20C-4787-4149-9A5B-C598D77B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9D90CF-860B-4300-9E0B-C755ABC7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C336D3-10E2-4270-9385-A4EA18A6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129E1-A350-4632-A18E-E7D86422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6E4E-CB49-4B6E-AA81-17BD6981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C9885-4C83-43BB-9391-1790EF8A4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E8FF-9E1F-4D78-8B2C-A4C2311D2152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705E8-B0F0-4E46-AAFC-AC6D17553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FFF40D-D270-42A8-8AAE-4E492132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ABCD-4198-49C5-8661-ED7E08B9F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7A791-A24B-46CB-A76E-071F1D0B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52" y="633705"/>
            <a:ext cx="11938614" cy="668689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17AE21E-C21B-47D9-B255-1547B34A46D6}"/>
              </a:ext>
            </a:extLst>
          </p:cNvPr>
          <p:cNvSpPr/>
          <p:nvPr/>
        </p:nvSpPr>
        <p:spPr>
          <a:xfrm>
            <a:off x="321400" y="2906893"/>
            <a:ext cx="5884752" cy="3208760"/>
          </a:xfrm>
          <a:prstGeom prst="roundRect">
            <a:avLst>
              <a:gd name="adj" fmla="val 3883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3E20604-0ED4-4DF0-9F36-5931060A118C}"/>
              </a:ext>
            </a:extLst>
          </p:cNvPr>
          <p:cNvSpPr/>
          <p:nvPr/>
        </p:nvSpPr>
        <p:spPr>
          <a:xfrm>
            <a:off x="321400" y="833007"/>
            <a:ext cx="5884752" cy="1939200"/>
          </a:xfrm>
          <a:prstGeom prst="roundRect">
            <a:avLst>
              <a:gd name="adj" fmla="val 8263"/>
            </a:avLst>
          </a:prstGeom>
          <a:ln>
            <a:solidFill>
              <a:schemeClr val="bg1"/>
            </a:solidFill>
          </a:ln>
          <a:effectLst>
            <a:outerShdw blurRad="101600" sx="101000" sy="101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81C35-6EDF-4F51-9A00-884E5BEF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400" y="137661"/>
            <a:ext cx="5884752" cy="23876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Создание сайта, для помощи в поиске</a:t>
            </a:r>
            <a:br>
              <a:rPr lang="ru-RU" sz="3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потерявшихся животных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08CA6C-2730-4806-BC0C-391407F52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93" y="3021305"/>
            <a:ext cx="4572001" cy="29267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Предмет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Информатика</a:t>
            </a:r>
          </a:p>
          <a:p>
            <a:pPr algn="l">
              <a:lnSpc>
                <a:spcPct val="150000"/>
              </a:lnSpc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Автор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Урда Сергей Алексеевич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Руководитель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Насонова Светлана Николаевна</a:t>
            </a:r>
          </a:p>
          <a:p>
            <a:pPr algn="l">
              <a:lnSpc>
                <a:spcPct val="150000"/>
              </a:lnSpc>
            </a:pPr>
            <a:endParaRPr lang="ru-R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EECABF-5B9B-434F-950D-8793AFC91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5332" y="6356412"/>
            <a:ext cx="402763" cy="4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13DBEA-1DBE-4F67-9943-C6081554A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30" y="3059621"/>
            <a:ext cx="435133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80630B-87E8-4D7E-894A-8E6300AE3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8067" y="6451106"/>
            <a:ext cx="256713" cy="25671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40CC2F9-AEE5-4302-BA48-9FB03765C4F3}"/>
              </a:ext>
            </a:extLst>
          </p:cNvPr>
          <p:cNvSpPr/>
          <p:nvPr/>
        </p:nvSpPr>
        <p:spPr>
          <a:xfrm>
            <a:off x="301840" y="471657"/>
            <a:ext cx="4394447" cy="1325563"/>
          </a:xfrm>
          <a:prstGeom prst="roundRect">
            <a:avLst>
              <a:gd name="adj" fmla="val 8630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DDE99-9C78-47A0-BD0B-9D2807A1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0" y="471657"/>
            <a:ext cx="4473606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Проблема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C275914-A35F-49EB-9399-E6081464AEC3}"/>
              </a:ext>
            </a:extLst>
          </p:cNvPr>
          <p:cNvSpPr/>
          <p:nvPr/>
        </p:nvSpPr>
        <p:spPr>
          <a:xfrm>
            <a:off x="301840" y="2039959"/>
            <a:ext cx="4394446" cy="2017135"/>
          </a:xfrm>
          <a:prstGeom prst="roundRect">
            <a:avLst>
              <a:gd name="adj" fmla="val 742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F7534-18DB-4BA2-949B-AB8521AF8616}"/>
              </a:ext>
            </a:extLst>
          </p:cNvPr>
          <p:cNvSpPr txBox="1"/>
          <p:nvPr/>
        </p:nvSpPr>
        <p:spPr>
          <a:xfrm>
            <a:off x="486941" y="2274791"/>
            <a:ext cx="3396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Нехватка полезных ресурсов для помощи в поиске домашних животных.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C7402C-3025-471D-B7C9-A9B1E2E31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9286" y="1774987"/>
            <a:ext cx="419553" cy="419553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5330148-C690-4F61-8135-978E3510E2F6}"/>
              </a:ext>
            </a:extLst>
          </p:cNvPr>
          <p:cNvSpPr/>
          <p:nvPr/>
        </p:nvSpPr>
        <p:spPr>
          <a:xfrm>
            <a:off x="5339181" y="471657"/>
            <a:ext cx="3994951" cy="1325563"/>
          </a:xfrm>
          <a:prstGeom prst="roundRect">
            <a:avLst>
              <a:gd name="adj" fmla="val 7563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Цель</a:t>
            </a:r>
            <a:endParaRPr lang="ru-RU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5FCF5BC-9165-48E8-B7A9-0B67EB10A90D}"/>
              </a:ext>
            </a:extLst>
          </p:cNvPr>
          <p:cNvSpPr/>
          <p:nvPr/>
        </p:nvSpPr>
        <p:spPr>
          <a:xfrm>
            <a:off x="5339181" y="2039959"/>
            <a:ext cx="3994951" cy="4083728"/>
          </a:xfrm>
          <a:prstGeom prst="roundRect">
            <a:avLst>
              <a:gd name="adj" fmla="val 3778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5A52BD9-D114-4505-8447-F680A2873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189" y="3694432"/>
            <a:ext cx="300037" cy="30003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48984EE-5075-4C85-ACEB-70E160765D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17702" y="4081823"/>
            <a:ext cx="665085" cy="665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A9B9D1-E372-4402-AA44-FDAB3BC8018B}"/>
              </a:ext>
            </a:extLst>
          </p:cNvPr>
          <p:cNvSpPr txBox="1"/>
          <p:nvPr/>
        </p:nvSpPr>
        <p:spPr>
          <a:xfrm>
            <a:off x="5431656" y="2164268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Создать сайт, который поможет разместить своё объявление о потерянном питомце легко и быстро. </a:t>
            </a:r>
            <a:endParaRPr lang="en-US" sz="24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endParaRPr lang="en-US" sz="7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r>
              <a:rPr lang="ru-RU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Также рассмотреть инструменты с помощью которых будет происходить реализация данной идеи.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33DA3E3-618D-4C28-B8B1-D14E1E9914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3399" y="3183174"/>
            <a:ext cx="491651" cy="491651"/>
          </a:xfrm>
          <a:prstGeom prst="rect">
            <a:avLst/>
          </a:prstGeom>
        </p:spPr>
      </p:pic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136469A-7A78-4BF5-94F5-994E0174C01C}"/>
              </a:ext>
            </a:extLst>
          </p:cNvPr>
          <p:cNvCxnSpPr>
            <a:cxnSpLocks/>
          </p:cNvCxnSpPr>
          <p:nvPr/>
        </p:nvCxnSpPr>
        <p:spPr>
          <a:xfrm>
            <a:off x="9690100" y="852256"/>
            <a:ext cx="0" cy="49448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ACEA8B9-68AF-4C03-97CC-A48EF8786C96}"/>
              </a:ext>
            </a:extLst>
          </p:cNvPr>
          <p:cNvCxnSpPr/>
          <p:nvPr/>
        </p:nvCxnSpPr>
        <p:spPr>
          <a:xfrm>
            <a:off x="9863091" y="3428999"/>
            <a:ext cx="6214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AA4ADD5-6F1F-4744-A596-CE49D0F00CA2}"/>
              </a:ext>
            </a:extLst>
          </p:cNvPr>
          <p:cNvCxnSpPr/>
          <p:nvPr/>
        </p:nvCxnSpPr>
        <p:spPr>
          <a:xfrm>
            <a:off x="9845336" y="3310500"/>
            <a:ext cx="0" cy="230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6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4D39A5-CFA5-4557-9924-C102F187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70" y="2198010"/>
            <a:ext cx="8039938" cy="3923657"/>
          </a:xfrm>
          <a:prstGeom prst="roundRect">
            <a:avLst>
              <a:gd name="adj" fmla="val 3110"/>
            </a:avLst>
          </a:prstGeom>
          <a:effectLst>
            <a:outerShdw blurRad="50800" dist="38100" dir="5400000" algn="t" rotWithShape="0">
              <a:prstClr val="black">
                <a:alpha val="21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/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D10CA8E-15D5-420F-9745-B53469EA84EF}"/>
              </a:ext>
            </a:extLst>
          </p:cNvPr>
          <p:cNvSpPr/>
          <p:nvPr/>
        </p:nvSpPr>
        <p:spPr>
          <a:xfrm>
            <a:off x="456460" y="467915"/>
            <a:ext cx="3334305" cy="1119982"/>
          </a:xfrm>
          <a:prstGeom prst="roundRect">
            <a:avLst>
              <a:gd name="adj" fmla="val 8740"/>
            </a:avLst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854E0-1211-4779-8BB2-A2128202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18" y="684347"/>
            <a:ext cx="2876587" cy="6871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. Вёрстка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96BDE3-86D1-4CEF-827D-A8D94BE9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0" y="2198010"/>
            <a:ext cx="3191129" cy="3923657"/>
          </a:xfrm>
          <a:prstGeom prst="roundRect">
            <a:avLst>
              <a:gd name="adj" fmla="val 4602"/>
            </a:avLst>
          </a:prstGeo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CE6699-A3FC-4BC4-84B2-23C90732829D}"/>
              </a:ext>
            </a:extLst>
          </p:cNvPr>
          <p:cNvSpPr txBox="1"/>
          <p:nvPr/>
        </p:nvSpPr>
        <p:spPr>
          <a:xfrm>
            <a:off x="6523287" y="797072"/>
            <a:ext cx="375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Простой и лёгкий дизайн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37E558A-DBA5-40E5-9EE1-9243096F5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4748" y="6468177"/>
            <a:ext cx="259881" cy="25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E200560-5202-4881-BFBC-BFEA51007E4E}"/>
              </a:ext>
            </a:extLst>
          </p:cNvPr>
          <p:cNvSpPr/>
          <p:nvPr/>
        </p:nvSpPr>
        <p:spPr>
          <a:xfrm>
            <a:off x="838200" y="365125"/>
            <a:ext cx="3194785" cy="12416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1A024-99FD-4554-8C78-B1AF61B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23172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.Вёрстка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20ED38-5C0C-4FCC-93F8-A0F5C021F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72209"/>
            <a:ext cx="10515600" cy="4030980"/>
          </a:xfrm>
          <a:prstGeom prst="roundRect">
            <a:avLst>
              <a:gd name="adj" fmla="val 6009"/>
            </a:avLst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60785A-5271-47FB-B3F7-FCFD650B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5707" y="6519511"/>
            <a:ext cx="227798" cy="2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49AAB3-2881-4081-8828-5E9A7A756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2063245"/>
            <a:ext cx="4833258" cy="4154301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942953-F50B-4029-9A2B-E2E537671027}"/>
              </a:ext>
            </a:extLst>
          </p:cNvPr>
          <p:cNvSpPr/>
          <p:nvPr/>
        </p:nvSpPr>
        <p:spPr>
          <a:xfrm>
            <a:off x="304799" y="316706"/>
            <a:ext cx="7053943" cy="1422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66177-A036-412C-AD16-D81D688C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функционала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FE1620-FC2E-4A83-9006-E90D104F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962399"/>
            <a:ext cx="7053944" cy="42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42806F-A657-4B2A-A20E-E6D45FD4DCE4}"/>
              </a:ext>
            </a:extLst>
          </p:cNvPr>
          <p:cNvSpPr/>
          <p:nvPr/>
        </p:nvSpPr>
        <p:spPr>
          <a:xfrm>
            <a:off x="614223" y="446277"/>
            <a:ext cx="6774759" cy="17839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B0D87-CAE2-48FF-A8C1-E37980B8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C26-D6BC-4A1D-BEF5-1A9E5B4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768"/>
            <a:ext cx="10515600" cy="80146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можно ознакомиться в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Github’e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6E320-4689-41F2-923D-D2926A8D121C}"/>
              </a:ext>
            </a:extLst>
          </p:cNvPr>
          <p:cNvSpPr txBox="1"/>
          <p:nvPr/>
        </p:nvSpPr>
        <p:spPr>
          <a:xfrm>
            <a:off x="838200" y="2529703"/>
            <a:ext cx="6550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3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https://github.com/Sergey250890/project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EF950-57BE-4232-A270-728FADB78EE0}"/>
              </a:ext>
            </a:extLst>
          </p:cNvPr>
          <p:cNvSpPr txBox="1"/>
          <p:nvPr/>
        </p:nvSpPr>
        <p:spPr>
          <a:xfrm>
            <a:off x="4213376" y="4445719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A45CB2-A835-4778-9C9F-024DAB41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14" y="4707329"/>
            <a:ext cx="1977571" cy="19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95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92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Тема Office</vt:lpstr>
      <vt:lpstr>Создание сайта, для помощи в поиске потерявшихся животных</vt:lpstr>
      <vt:lpstr>Проблема</vt:lpstr>
      <vt:lpstr>1. Вёрстка</vt:lpstr>
      <vt:lpstr>2.Вёрстка</vt:lpstr>
      <vt:lpstr>Написание функционала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сайта, для помощи в поиске потерявшихся животных</dc:title>
  <dc:creator>Сергей Valid</dc:creator>
  <cp:lastModifiedBy>Сергей Valid</cp:lastModifiedBy>
  <cp:revision>2</cp:revision>
  <dcterms:created xsi:type="dcterms:W3CDTF">2022-12-19T13:26:35Z</dcterms:created>
  <dcterms:modified xsi:type="dcterms:W3CDTF">2022-12-19T16:50:18Z</dcterms:modified>
</cp:coreProperties>
</file>