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6" r:id="rId2"/>
    <p:sldId id="972" r:id="rId3"/>
    <p:sldId id="1127" r:id="rId4"/>
    <p:sldId id="1145" r:id="rId5"/>
    <p:sldId id="1140" r:id="rId6"/>
    <p:sldId id="1139" r:id="rId7"/>
    <p:sldId id="1146" r:id="rId8"/>
    <p:sldId id="1148" r:id="rId9"/>
    <p:sldId id="1149" r:id="rId10"/>
    <p:sldId id="1147" r:id="rId11"/>
    <p:sldId id="1154" r:id="rId12"/>
    <p:sldId id="1150" r:id="rId13"/>
    <p:sldId id="1152" r:id="rId14"/>
    <p:sldId id="1167" r:id="rId15"/>
    <p:sldId id="1151" r:id="rId16"/>
    <p:sldId id="1155" r:id="rId17"/>
    <p:sldId id="1156" r:id="rId18"/>
    <p:sldId id="1157" r:id="rId19"/>
    <p:sldId id="1158" r:id="rId20"/>
    <p:sldId id="1159" r:id="rId21"/>
    <p:sldId id="1160" r:id="rId22"/>
    <p:sldId id="1161" r:id="rId23"/>
    <p:sldId id="1162" r:id="rId24"/>
    <p:sldId id="1163" r:id="rId25"/>
    <p:sldId id="1164" r:id="rId26"/>
    <p:sldId id="1165" r:id="rId27"/>
    <p:sldId id="1166" r:id="rId28"/>
    <p:sldId id="1169" r:id="rId29"/>
    <p:sldId id="1170" r:id="rId30"/>
    <p:sldId id="1168" r:id="rId31"/>
    <p:sldId id="1181" r:id="rId32"/>
    <p:sldId id="1180" r:id="rId33"/>
    <p:sldId id="1182" r:id="rId34"/>
    <p:sldId id="1171" r:id="rId35"/>
    <p:sldId id="1172" r:id="rId36"/>
    <p:sldId id="1174" r:id="rId37"/>
    <p:sldId id="1173" r:id="rId38"/>
    <p:sldId id="1179" r:id="rId39"/>
    <p:sldId id="1178" r:id="rId40"/>
    <p:sldId id="1176" r:id="rId41"/>
    <p:sldId id="1177" r:id="rId42"/>
    <p:sldId id="1183" r:id="rId43"/>
    <p:sldId id="1175" r:id="rId44"/>
    <p:sldId id="1092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58C6B-C301-4E38-806F-54574970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40864E-9681-4381-A404-E1B83B09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24BB2-E679-47EF-B8EA-7F08698D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D671-9AAD-464D-9624-E21B1D2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F3BED4-C811-4909-9BEC-29A51D59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4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A7B56-1D44-4C28-B546-3C9C96F1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C97220-FFD5-49A9-8828-6231D754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A1F46-6B14-4936-9175-1220098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27F79-811A-4602-BEC0-EE98CE74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7BC80-067F-4AE4-9788-93A45B2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77ABBB-6905-40EB-AB04-1B3D16C96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1B7505-9187-42B5-BEBC-D5AA0184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60B51-540F-42E4-B62C-C82E5FA5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CF4C2-6C12-4832-82E1-5514E3BE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1934A-8CD3-4C38-B694-509FE02B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21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акультатив 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A0B1E-EF98-497C-B816-38D153567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AAE348-2502-4DB6-BAAE-16ED73F13CD9}"/>
              </a:ext>
            </a:extLst>
          </p:cNvPr>
          <p:cNvSpPr/>
          <p:nvPr userDrawn="1"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4" name="Заголовок 83">
            <a:extLst>
              <a:ext uri="{FF2B5EF4-FFF2-40B4-BE49-F238E27FC236}">
                <a16:creationId xmlns:a16="http://schemas.microsoft.com/office/drawing/2014/main" id="{6B7A23FD-960C-453A-9765-DB21F58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94653"/>
            <a:ext cx="10230544" cy="505388"/>
          </a:xfrm>
          <a:prstGeom prst="rect">
            <a:avLst/>
          </a:prstGeom>
        </p:spPr>
        <p:txBody>
          <a:bodyPr/>
          <a:lstStyle>
            <a:lvl1pPr algn="ctr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4342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90DC5-AFF8-4437-971B-131166D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867F5-D580-4F16-8256-7AEB1B3E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E3955-6455-45C0-B1F5-3168F04E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9EEDA-F68A-4BB5-8B48-E795032A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0577F3-577D-48AD-AC96-A8F2B3DC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58C2E-B73D-4C1C-91FD-4442C4D8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49E77A-B2DC-4565-9A58-F14ADCDD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BBC47-711D-40D2-A5CD-11CCE870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99F71-7B65-4656-8544-90C24B4E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529A25-64A5-41FB-A0A0-6A3C3CC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D2693-0226-4653-B503-76D7404A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6336F-B2C7-432E-A558-E66C14298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20387-D0DF-453F-8357-74D644DCD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A27C3C-B007-4F9F-858F-6908CAE9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C29EE5-677E-475D-B702-4C3E5B59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C0E4F8-69BD-40D4-BD0D-05543A01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7892C-8227-497A-9322-1CEF96EC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F70158-B5AB-48D5-B2B4-F37990EF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DB5625-D3F0-40C4-AD5B-C09EA7635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BE57DA-E2F3-4586-AB4E-55088BE54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5C2E97-BE56-4381-BF2F-CC3157CAF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7058B-51D8-4F8C-ACC3-336AEDF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51986D-B5B2-4C42-A809-036F7722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7E809-4D09-4C8A-8721-EB4F151A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F5AEC-40EF-41A5-9315-4ED5E8BE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469038-0260-4542-B467-88F302B4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DFCFCD-C753-4361-BBFC-958EF6E8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69667A-8C36-4D2E-8114-653D6F02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04DD13-2407-48F6-9BAA-5669D531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EF8332-4A45-4DB9-9034-D2A8BCE9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ADB31-6814-40AE-A94F-F649CA7F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796F7-8F96-4BD7-9724-FD4AE091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AEEB7-EFB9-47E9-BC35-944B9841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AD3377-5E8C-4F14-8D50-F449DB528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1505FD-C3E1-4151-97CB-B729C84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35A6EB-A33C-4C17-B495-DE97E034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F5E8D7-69A1-4A62-A551-C0867036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7348D-F8E5-43D5-8876-88C120B2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07EA1F-C1EE-4E05-9647-A35354CE2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0B9A8A-69EB-4A79-80CB-DAF7952D4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39685-B30C-4F41-A2DD-C4BD1969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7C2AF-9C20-4C96-BF9E-A80AB77F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36927-3406-4280-B248-EED959B9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2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DBE33-3F70-4B68-9CFD-5DDE930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33370-4BC9-4CB1-B3D6-52ACC2D49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1F943B-E74D-4ACD-9176-093C4AE3A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0942-6191-4840-8FEA-50AA059B095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A1D89-98A1-4022-A640-D622B184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75FBC-FB1B-4D8E-9671-CC128128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BAD5-C9CD-4843-9B55-59F46F789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4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93F39E-73D6-4FCB-8D99-DBBDC9E59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34" y="29923"/>
            <a:ext cx="1194085" cy="1236730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F5639F9-D25B-46EF-B08C-6654774DE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8" y="1405540"/>
            <a:ext cx="12117355" cy="1228402"/>
          </a:xfrm>
        </p:spPr>
        <p:txBody>
          <a:bodyPr/>
          <a:lstStyle/>
          <a:p>
            <a:r>
              <a:rPr lang="ru-RU" sz="5400" b="1" dirty="0">
                <a:solidFill>
                  <a:srgbClr val="0070C0"/>
                </a:solidFill>
              </a:rPr>
              <a:t>Основы программирования на </a:t>
            </a:r>
            <a:r>
              <a:rPr lang="en-US" sz="5400" b="1" dirty="0">
                <a:solidFill>
                  <a:srgbClr val="0070C0"/>
                </a:solidFill>
              </a:rPr>
              <a:t>C++</a:t>
            </a:r>
            <a:endParaRPr lang="ru-RU" dirty="0"/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AC9C76F8-E0E5-4D2B-9713-94B8690DEC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6017" y="3799211"/>
            <a:ext cx="9771355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0070C0"/>
                </a:solidFill>
              </a:rPr>
              <a:t>Занятие 6. Динамическое выделение памяти</a:t>
            </a:r>
            <a:endParaRPr lang="ru-RU" sz="4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9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</p:spTree>
    <p:extLst>
      <p:ext uri="{BB962C8B-B14F-4D97-AF65-F5344CB8AC3E}">
        <p14:creationId xmlns:p14="http://schemas.microsoft.com/office/powerpoint/2010/main" val="492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0F9EA-F968-4BD1-A8FD-4B544142BA34}"/>
              </a:ext>
            </a:extLst>
          </p:cNvPr>
          <p:cNvSpPr txBox="1"/>
          <p:nvPr/>
        </p:nvSpPr>
        <p:spPr>
          <a:xfrm>
            <a:off x="3768419" y="2483710"/>
            <a:ext cx="292896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Правильно ли хранить всё в одной «куче»?</a:t>
            </a:r>
          </a:p>
        </p:txBody>
      </p:sp>
    </p:spTree>
    <p:extLst>
      <p:ext uri="{BB962C8B-B14F-4D97-AF65-F5344CB8AC3E}">
        <p14:creationId xmlns:p14="http://schemas.microsoft.com/office/powerpoint/2010/main" val="387527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5B143-70B4-44C1-84E3-BCA7EEE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DA2046-EBE1-4A87-8CEB-F6FA9D740926}"/>
              </a:ext>
            </a:extLst>
          </p:cNvPr>
          <p:cNvSpPr/>
          <p:nvPr/>
        </p:nvSpPr>
        <p:spPr>
          <a:xfrm>
            <a:off x="1483541" y="1279023"/>
            <a:ext cx="9447408" cy="3541552"/>
          </a:xfrm>
          <a:prstGeom prst="rect">
            <a:avLst/>
          </a:prstGeom>
          <a:solidFill>
            <a:srgbClr val="DF3E1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695F68EA-9841-44BA-B841-80C7522367C3}"/>
              </a:ext>
            </a:extLst>
          </p:cNvPr>
          <p:cNvSpPr/>
          <p:nvPr/>
        </p:nvSpPr>
        <p:spPr>
          <a:xfrm rot="5400000">
            <a:off x="2299801" y="4004314"/>
            <a:ext cx="328474" cy="196099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DFEDD1E-8353-4259-BC3D-78A1BA6FC8AA}"/>
              </a:ext>
            </a:extLst>
          </p:cNvPr>
          <p:cNvCxnSpPr>
            <a:stCxn id="4" idx="0"/>
          </p:cNvCxnSpPr>
          <p:nvPr/>
        </p:nvCxnSpPr>
        <p:spPr>
          <a:xfrm flipV="1">
            <a:off x="3444536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99233-F12E-40E1-B80D-151EF8D95364}"/>
              </a:ext>
            </a:extLst>
          </p:cNvPr>
          <p:cNvSpPr txBox="1"/>
          <p:nvPr/>
        </p:nvSpPr>
        <p:spPr>
          <a:xfrm>
            <a:off x="1524902" y="5299557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программы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C4E14497-AFBE-419F-AEAF-D03CA04D4CCB}"/>
              </a:ext>
            </a:extLst>
          </p:cNvPr>
          <p:cNvSpPr/>
          <p:nvPr/>
        </p:nvSpPr>
        <p:spPr>
          <a:xfrm rot="5400000">
            <a:off x="5068665" y="3196447"/>
            <a:ext cx="328474" cy="35767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353CD1D-608C-40E0-AE36-3EFAFE15C301}"/>
              </a:ext>
            </a:extLst>
          </p:cNvPr>
          <p:cNvCxnSpPr/>
          <p:nvPr/>
        </p:nvCxnSpPr>
        <p:spPr>
          <a:xfrm flipV="1">
            <a:off x="7021268" y="1272364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5AFFB-FCB6-425C-97E6-B86B43C8D087}"/>
              </a:ext>
            </a:extLst>
          </p:cNvPr>
          <p:cNvSpPr txBox="1"/>
          <p:nvPr/>
        </p:nvSpPr>
        <p:spPr>
          <a:xfrm>
            <a:off x="4290940" y="529955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программы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3F62E92F-8CA4-4F57-906C-3F9E30C54924}"/>
              </a:ext>
            </a:extLst>
          </p:cNvPr>
          <p:cNvSpPr/>
          <p:nvPr/>
        </p:nvSpPr>
        <p:spPr>
          <a:xfrm rot="5400000">
            <a:off x="7865131" y="3970054"/>
            <a:ext cx="328474" cy="20161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23D706-9DEE-4B1B-9553-A53472B90EC5}"/>
              </a:ext>
            </a:extLst>
          </p:cNvPr>
          <p:cNvCxnSpPr/>
          <p:nvPr/>
        </p:nvCxnSpPr>
        <p:spPr>
          <a:xfrm flipV="1">
            <a:off x="9037468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4DFA35-C0C8-4972-866B-0A23E862816B}"/>
              </a:ext>
            </a:extLst>
          </p:cNvPr>
          <p:cNvSpPr txBox="1"/>
          <p:nvPr/>
        </p:nvSpPr>
        <p:spPr>
          <a:xfrm>
            <a:off x="7103164" y="5161057"/>
            <a:ext cx="185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Динамические библиотеки</a:t>
            </a:r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610D61A8-B802-4CA1-9C74-4F634468ADE0}"/>
              </a:ext>
            </a:extLst>
          </p:cNvPr>
          <p:cNvSpPr/>
          <p:nvPr/>
        </p:nvSpPr>
        <p:spPr>
          <a:xfrm rot="5400000">
            <a:off x="9819971" y="4031207"/>
            <a:ext cx="328474" cy="18934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50980-D739-4CF0-A735-2BF8EAC65CE2}"/>
              </a:ext>
            </a:extLst>
          </p:cNvPr>
          <p:cNvSpPr txBox="1"/>
          <p:nvPr/>
        </p:nvSpPr>
        <p:spPr>
          <a:xfrm>
            <a:off x="9078542" y="5188588"/>
            <a:ext cx="185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взаимодействия с ОС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21E814C-81B7-4905-B271-233154E0775D}"/>
              </a:ext>
            </a:extLst>
          </p:cNvPr>
          <p:cNvCxnSpPr/>
          <p:nvPr/>
        </p:nvCxnSpPr>
        <p:spPr>
          <a:xfrm flipV="1">
            <a:off x="5889853" y="1279023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CF7432-8BDB-4365-867B-A1A675C4F455}"/>
              </a:ext>
            </a:extLst>
          </p:cNvPr>
          <p:cNvSpPr txBox="1"/>
          <p:nvPr/>
        </p:nvSpPr>
        <p:spPr>
          <a:xfrm>
            <a:off x="4825657" y="2757411"/>
            <a:ext cx="953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Стек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32077-5312-485C-8EDB-CF27E856F2B6}"/>
              </a:ext>
            </a:extLst>
          </p:cNvPr>
          <p:cNvSpPr txBox="1"/>
          <p:nvPr/>
        </p:nvSpPr>
        <p:spPr>
          <a:xfrm>
            <a:off x="3600380" y="2750546"/>
            <a:ext cx="97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Куча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183B4F0-C28C-4140-98C4-75752D05EB8E}"/>
              </a:ext>
            </a:extLst>
          </p:cNvPr>
          <p:cNvCxnSpPr/>
          <p:nvPr/>
        </p:nvCxnSpPr>
        <p:spPr>
          <a:xfrm flipV="1">
            <a:off x="4650001" y="1272158"/>
            <a:ext cx="0" cy="35415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C20202-D182-4FA1-927E-4FB2EF09AEB5}"/>
              </a:ext>
            </a:extLst>
          </p:cNvPr>
          <p:cNvSpPr txBox="1"/>
          <p:nvPr/>
        </p:nvSpPr>
        <p:spPr>
          <a:xfrm>
            <a:off x="6208337" y="275741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...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3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8A0A4-3688-4632-9630-7569DE30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BE9EDA-01BC-452D-B2A2-4C950D6A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9" y="1401904"/>
            <a:ext cx="11316681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E4A84-B90D-4C78-B3CB-45265C96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1B766F-6257-431C-86BE-3EEB46E6A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57" y="1556349"/>
            <a:ext cx="4640234" cy="4724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3499D-61DB-427E-AB30-DEDAEC522AFF}"/>
              </a:ext>
            </a:extLst>
          </p:cNvPr>
          <p:cNvSpPr txBox="1"/>
          <p:nvPr/>
        </p:nvSpPr>
        <p:spPr>
          <a:xfrm>
            <a:off x="6493410" y="2930997"/>
            <a:ext cx="53494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Стек</a:t>
            </a:r>
            <a:r>
              <a:rPr lang="ru-RU" sz="2800" dirty="0"/>
              <a:t> — это структура данных, которая работает по принципу FILO</a:t>
            </a:r>
            <a:r>
              <a:rPr lang="ru-RU" sz="2800" b="1" dirty="0"/>
              <a:t> </a:t>
            </a:r>
            <a:r>
              <a:rPr lang="ru-RU" sz="2800" dirty="0"/>
              <a:t>(</a:t>
            </a:r>
            <a:r>
              <a:rPr lang="ru-RU" sz="2800" dirty="0" err="1"/>
              <a:t>first</a:t>
            </a:r>
            <a:r>
              <a:rPr lang="ru-RU" sz="2800" dirty="0"/>
              <a:t> </a:t>
            </a:r>
            <a:r>
              <a:rPr lang="ru-RU" sz="2800" dirty="0" err="1"/>
              <a:t>in</a:t>
            </a:r>
            <a:r>
              <a:rPr lang="ru-RU" sz="2800" dirty="0"/>
              <a:t> — </a:t>
            </a:r>
            <a:r>
              <a:rPr lang="ru-RU" sz="2800" dirty="0" err="1"/>
              <a:t>last</a:t>
            </a:r>
            <a:r>
              <a:rPr lang="ru-RU" sz="2800" dirty="0"/>
              <a:t> </a:t>
            </a:r>
            <a:r>
              <a:rPr lang="ru-RU" sz="2800" dirty="0" err="1"/>
              <a:t>out</a:t>
            </a:r>
            <a:r>
              <a:rPr lang="ru-RU" sz="2800" dirty="0"/>
              <a:t>; первый пришел — последний ушел). </a:t>
            </a:r>
          </a:p>
        </p:txBody>
      </p:sp>
    </p:spTree>
    <p:extLst>
      <p:ext uri="{BB962C8B-B14F-4D97-AF65-F5344CB8AC3E}">
        <p14:creationId xmlns:p14="http://schemas.microsoft.com/office/powerpoint/2010/main" val="258121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6423458" y="2871728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8221693" y="166508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4781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6423458" y="2871728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7605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8025913" y="440279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4809708" y="456703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472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92409" y="534532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360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2579937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249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4C3565-E165-48D8-A915-2FCD3B4A4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49F531-055C-48D4-841B-A919D3BFFE5F}"/>
              </a:ext>
            </a:extLst>
          </p:cNvPr>
          <p:cNvSpPr/>
          <p:nvPr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Дерево языка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BE1BF8F-B5E2-414B-A28F-7D1E3577222A}"/>
              </a:ext>
            </a:extLst>
          </p:cNvPr>
          <p:cNvCxnSpPr/>
          <p:nvPr/>
        </p:nvCxnSpPr>
        <p:spPr>
          <a:xfrm>
            <a:off x="433752" y="3277772"/>
            <a:ext cx="113244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56430-689C-4B4E-9FBE-5E28A2C90CA4}"/>
              </a:ext>
            </a:extLst>
          </p:cNvPr>
          <p:cNvSpPr/>
          <p:nvPr/>
        </p:nvSpPr>
        <p:spPr>
          <a:xfrm>
            <a:off x="5124399" y="2248001"/>
            <a:ext cx="1910865" cy="7954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Ввод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F7A16-74D4-4BDF-B135-99A2CC8E8D30}"/>
              </a:ext>
            </a:extLst>
          </p:cNvPr>
          <p:cNvSpPr/>
          <p:nvPr/>
        </p:nvSpPr>
        <p:spPr>
          <a:xfrm>
            <a:off x="5124400" y="3751499"/>
            <a:ext cx="1910865" cy="795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Хранение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2680111-1002-4400-B4E2-817604A2D9E7}"/>
              </a:ext>
            </a:extLst>
          </p:cNvPr>
          <p:cNvSpPr/>
          <p:nvPr/>
        </p:nvSpPr>
        <p:spPr>
          <a:xfrm>
            <a:off x="5125327" y="5273719"/>
            <a:ext cx="1910864" cy="7954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Обработка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DB63F2F-CE33-4EB1-8CE2-90070EF378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79832" y="3043436"/>
            <a:ext cx="1" cy="7080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115A7D6-82A9-474F-88D6-1A2D2DBC33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79833" y="4546936"/>
            <a:ext cx="926" cy="7267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F4E283-A99B-40E4-A14D-93F1AECF7AF8}"/>
              </a:ext>
            </a:extLst>
          </p:cNvPr>
          <p:cNvSpPr txBox="1"/>
          <p:nvPr/>
        </p:nvSpPr>
        <p:spPr>
          <a:xfrm>
            <a:off x="322626" y="34290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563A4D-7115-4935-8DCE-FD383BC66887}"/>
              </a:ext>
            </a:extLst>
          </p:cNvPr>
          <p:cNvSpPr txBox="1"/>
          <p:nvPr/>
        </p:nvSpPr>
        <p:spPr>
          <a:xfrm>
            <a:off x="322626" y="2799389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Внешняя среда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DE2D3B1D-CBB8-45D0-8D61-764F97BF2ABC}"/>
              </a:ext>
            </a:extLst>
          </p:cNvPr>
          <p:cNvGrpSpPr/>
          <p:nvPr/>
        </p:nvGrpSpPr>
        <p:grpSpPr>
          <a:xfrm>
            <a:off x="3028214" y="1131391"/>
            <a:ext cx="2096185" cy="1514328"/>
            <a:chOff x="3062028" y="1114449"/>
            <a:chExt cx="2096185" cy="1514328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B89AE2-71D6-469F-8F5A-03F90D2123E1}"/>
                </a:ext>
              </a:extLst>
            </p:cNvPr>
            <p:cNvSpPr/>
            <p:nvPr/>
          </p:nvSpPr>
          <p:spPr>
            <a:xfrm>
              <a:off x="3062028" y="1114449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Файл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325249F8-F62A-4ACC-94B6-4A21182BB1D7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>
              <a:off x="4032699" y="1909886"/>
              <a:ext cx="1125514" cy="71889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226386C-1C90-47E1-9FAB-FE17659BA719}"/>
              </a:ext>
            </a:extLst>
          </p:cNvPr>
          <p:cNvGrpSpPr/>
          <p:nvPr/>
        </p:nvGrpSpPr>
        <p:grpSpPr>
          <a:xfrm>
            <a:off x="2552528" y="2239212"/>
            <a:ext cx="2571871" cy="795437"/>
            <a:chOff x="2536361" y="2267084"/>
            <a:chExt cx="2571871" cy="795437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D8A509E-1D7E-4436-BECE-9500EA43864E}"/>
                </a:ext>
              </a:extLst>
            </p:cNvPr>
            <p:cNvSpPr/>
            <p:nvPr/>
          </p:nvSpPr>
          <p:spPr>
            <a:xfrm>
              <a:off x="2536361" y="2267084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Консоль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C593DD1D-95DE-4FD6-9EAC-A0A68CBE643B}"/>
                </a:ext>
              </a:extLst>
            </p:cNvPr>
            <p:cNvCxnSpPr>
              <a:cxnSpLocks/>
              <a:stCxn id="13" idx="6"/>
              <a:endCxn id="6" idx="1"/>
            </p:cNvCxnSpPr>
            <p:nvPr/>
          </p:nvCxnSpPr>
          <p:spPr>
            <a:xfrm>
              <a:off x="4477702" y="2664803"/>
              <a:ext cx="630530" cy="878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0F91623-9AC3-42D4-88B9-D3F81A7EF67E}"/>
              </a:ext>
            </a:extLst>
          </p:cNvPr>
          <p:cNvGrpSpPr/>
          <p:nvPr/>
        </p:nvGrpSpPr>
        <p:grpSpPr>
          <a:xfrm>
            <a:off x="5125327" y="897786"/>
            <a:ext cx="1941341" cy="1350215"/>
            <a:chOff x="5125327" y="897786"/>
            <a:chExt cx="1941341" cy="1350215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1CA7602-3963-49B8-AA74-0C645291B902}"/>
                </a:ext>
              </a:extLst>
            </p:cNvPr>
            <p:cNvSpPr/>
            <p:nvPr/>
          </p:nvSpPr>
          <p:spPr>
            <a:xfrm>
              <a:off x="5125327" y="897786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Библиотеки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0887E30-5965-4A67-8BDE-DB0BED378055}"/>
                </a:ext>
              </a:extLst>
            </p:cNvPr>
            <p:cNvCxnSpPr>
              <a:cxnSpLocks/>
              <a:stCxn id="25" idx="4"/>
              <a:endCxn id="6" idx="0"/>
            </p:cNvCxnSpPr>
            <p:nvPr/>
          </p:nvCxnSpPr>
          <p:spPr>
            <a:xfrm flipH="1">
              <a:off x="6079832" y="1693223"/>
              <a:ext cx="16166" cy="55477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8EE318E-4227-4141-B0F4-A1A8D4DD4350}"/>
              </a:ext>
            </a:extLst>
          </p:cNvPr>
          <p:cNvGrpSpPr/>
          <p:nvPr/>
        </p:nvGrpSpPr>
        <p:grpSpPr>
          <a:xfrm>
            <a:off x="7035264" y="1104847"/>
            <a:ext cx="2091355" cy="1540872"/>
            <a:chOff x="7035264" y="1104847"/>
            <a:chExt cx="2091355" cy="154087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B68EB3CF-6C66-4010-A57E-CBF026DF4792}"/>
                </a:ext>
              </a:extLst>
            </p:cNvPr>
            <p:cNvSpPr/>
            <p:nvPr/>
          </p:nvSpPr>
          <p:spPr>
            <a:xfrm>
              <a:off x="7185278" y="1104847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Другая программа</a:t>
              </a:r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51C7E078-37A9-4E38-9BA0-692A74F8504E}"/>
                </a:ext>
              </a:extLst>
            </p:cNvPr>
            <p:cNvCxnSpPr>
              <a:cxnSpLocks/>
              <a:stCxn id="10" idx="4"/>
              <a:endCxn id="6" idx="3"/>
            </p:cNvCxnSpPr>
            <p:nvPr/>
          </p:nvCxnSpPr>
          <p:spPr>
            <a:xfrm flipH="1">
              <a:off x="7035264" y="1900284"/>
              <a:ext cx="1120685" cy="74543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8A5E87E0-8FC0-412C-9C44-D047635C1708}"/>
              </a:ext>
            </a:extLst>
          </p:cNvPr>
          <p:cNvGrpSpPr/>
          <p:nvPr/>
        </p:nvGrpSpPr>
        <p:grpSpPr>
          <a:xfrm>
            <a:off x="7035264" y="2201889"/>
            <a:ext cx="2663582" cy="795437"/>
            <a:chOff x="6668792" y="2187173"/>
            <a:chExt cx="2663582" cy="795437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55C86F5-F9D2-40E6-889D-62BC9AC58245}"/>
                </a:ext>
              </a:extLst>
            </p:cNvPr>
            <p:cNvSpPr/>
            <p:nvPr/>
          </p:nvSpPr>
          <p:spPr>
            <a:xfrm>
              <a:off x="7391033" y="2187173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База данных</a:t>
              </a:r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6CF4C38A-32A3-4992-B452-9C5EAF595216}"/>
                </a:ext>
              </a:extLst>
            </p:cNvPr>
            <p:cNvCxnSpPr>
              <a:cxnSpLocks/>
              <a:stCxn id="14" idx="2"/>
              <a:endCxn id="6" idx="3"/>
            </p:cNvCxnSpPr>
            <p:nvPr/>
          </p:nvCxnSpPr>
          <p:spPr>
            <a:xfrm flipH="1">
              <a:off x="6668792" y="2584892"/>
              <a:ext cx="722241" cy="4611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D61BFCC4-2756-48FA-81A3-4FD9D5BFF547}"/>
              </a:ext>
            </a:extLst>
          </p:cNvPr>
          <p:cNvGrpSpPr/>
          <p:nvPr/>
        </p:nvGrpSpPr>
        <p:grpSpPr>
          <a:xfrm>
            <a:off x="7035265" y="3361035"/>
            <a:ext cx="2241368" cy="824695"/>
            <a:chOff x="7035265" y="3361035"/>
            <a:chExt cx="2241368" cy="824695"/>
          </a:xfrm>
        </p:grpSpPr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4652327-49AA-49D6-8653-2E0B7CF1C797}"/>
                </a:ext>
              </a:extLst>
            </p:cNvPr>
            <p:cNvCxnSpPr>
              <a:cxnSpLocks/>
              <a:stCxn id="7" idx="3"/>
              <a:endCxn id="64" idx="2"/>
            </p:cNvCxnSpPr>
            <p:nvPr/>
          </p:nvCxnSpPr>
          <p:spPr>
            <a:xfrm flipV="1">
              <a:off x="7035265" y="3773383"/>
              <a:ext cx="300027" cy="375835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90A97F4E-5EA6-49CA-85DE-21FAD1A991D1}"/>
                </a:ext>
              </a:extLst>
            </p:cNvPr>
            <p:cNvSpPr/>
            <p:nvPr/>
          </p:nvSpPr>
          <p:spPr>
            <a:xfrm>
              <a:off x="7335292" y="3361035"/>
              <a:ext cx="1941341" cy="8246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Что?</a:t>
              </a:r>
            </a:p>
          </p:txBody>
        </p: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E7B2FDF6-A873-445E-BE59-7B58789C4340}"/>
              </a:ext>
            </a:extLst>
          </p:cNvPr>
          <p:cNvGrpSpPr/>
          <p:nvPr/>
        </p:nvGrpSpPr>
        <p:grpSpPr>
          <a:xfrm>
            <a:off x="2867793" y="3417885"/>
            <a:ext cx="2256607" cy="795437"/>
            <a:chOff x="2867793" y="3417885"/>
            <a:chExt cx="2256607" cy="795437"/>
          </a:xfrm>
        </p:grpSpPr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78C0C21C-D07A-49D6-BE42-9A8815224EF0}"/>
                </a:ext>
              </a:extLst>
            </p:cNvPr>
            <p:cNvCxnSpPr>
              <a:cxnSpLocks/>
              <a:stCxn id="7" idx="1"/>
              <a:endCxn id="66" idx="6"/>
            </p:cNvCxnSpPr>
            <p:nvPr/>
          </p:nvCxnSpPr>
          <p:spPr>
            <a:xfrm flipH="1" flipV="1">
              <a:off x="4809134" y="3815604"/>
              <a:ext cx="315266" cy="33361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314E3B4-FE67-41B8-8081-1F711947C19C}"/>
                </a:ext>
              </a:extLst>
            </p:cNvPr>
            <p:cNvSpPr/>
            <p:nvPr/>
          </p:nvSpPr>
          <p:spPr>
            <a:xfrm>
              <a:off x="2867793" y="3417885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Где?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84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2579937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A0524B-A681-4D89-80C9-52F92A1B177E}"/>
              </a:ext>
            </a:extLst>
          </p:cNvPr>
          <p:cNvSpPr txBox="1"/>
          <p:nvPr/>
        </p:nvSpPr>
        <p:spPr>
          <a:xfrm>
            <a:off x="9281451" y="5574269"/>
            <a:ext cx="19576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Как достать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«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</a:rPr>
              <a:t>»? </a:t>
            </a:r>
          </a:p>
        </p:txBody>
      </p:sp>
    </p:spTree>
    <p:extLst>
      <p:ext uri="{BB962C8B-B14F-4D97-AF65-F5344CB8AC3E}">
        <p14:creationId xmlns:p14="http://schemas.microsoft.com/office/powerpoint/2010/main" val="38150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260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7660907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8086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7660907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2412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5539143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76186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D4CC-16E6-48AA-97AC-62E2B58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13703-1E1E-4A0F-99AB-4C3F3BB35804}"/>
              </a:ext>
            </a:extLst>
          </p:cNvPr>
          <p:cNvSpPr/>
          <p:nvPr/>
        </p:nvSpPr>
        <p:spPr>
          <a:xfrm>
            <a:off x="1792767" y="4160161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D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C7AEB-E1B5-4E3E-BCA7-3BE7B3F702A8}"/>
              </a:ext>
            </a:extLst>
          </p:cNvPr>
          <p:cNvSpPr/>
          <p:nvPr/>
        </p:nvSpPr>
        <p:spPr>
          <a:xfrm>
            <a:off x="1792767" y="3370049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5DDA4C-0320-40E2-B208-ED8B846D472A}"/>
              </a:ext>
            </a:extLst>
          </p:cNvPr>
          <p:cNvSpPr/>
          <p:nvPr/>
        </p:nvSpPr>
        <p:spPr>
          <a:xfrm>
            <a:off x="9782671" y="502178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8F551-DCF7-42D6-AD1C-E6F9488D6BE1}"/>
              </a:ext>
            </a:extLst>
          </p:cNvPr>
          <p:cNvSpPr/>
          <p:nvPr/>
        </p:nvSpPr>
        <p:spPr>
          <a:xfrm>
            <a:off x="1792767" y="4950273"/>
            <a:ext cx="1286292" cy="790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A</a:t>
            </a:r>
            <a:endParaRPr lang="ru-RU" sz="4400" dirty="0">
              <a:solidFill>
                <a:srgbClr val="00B05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522D60-2BB6-4816-B93C-08CB8E39920C}"/>
              </a:ext>
            </a:extLst>
          </p:cNvPr>
          <p:cNvGrpSpPr/>
          <p:nvPr/>
        </p:nvGrpSpPr>
        <p:grpSpPr>
          <a:xfrm>
            <a:off x="1348884" y="2277123"/>
            <a:ext cx="2174059" cy="3666478"/>
            <a:chOff x="755572" y="2956264"/>
            <a:chExt cx="2174059" cy="366647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9F0A4CF-D094-4EEC-B847-6985C1C0BDC3}"/>
                </a:ext>
              </a:extLst>
            </p:cNvPr>
            <p:cNvSpPr/>
            <p:nvPr/>
          </p:nvSpPr>
          <p:spPr>
            <a:xfrm>
              <a:off x="755572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A9EB58-65AB-4685-AD26-C73126BF11E1}"/>
                </a:ext>
              </a:extLst>
            </p:cNvPr>
            <p:cNvSpPr/>
            <p:nvPr/>
          </p:nvSpPr>
          <p:spPr>
            <a:xfrm>
              <a:off x="2726415" y="2956264"/>
              <a:ext cx="203216" cy="36664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5BE77C6-13BB-41AC-8199-16884E4DCF25}"/>
                </a:ext>
              </a:extLst>
            </p:cNvPr>
            <p:cNvSpPr/>
            <p:nvPr/>
          </p:nvSpPr>
          <p:spPr>
            <a:xfrm rot="5400000">
              <a:off x="1732601" y="5442497"/>
              <a:ext cx="203216" cy="2157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3350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D2F9D-0AF4-4BC9-9505-555BA4BE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2B988B0-7650-419B-81C5-43D43BC641E6}"/>
              </a:ext>
            </a:extLst>
          </p:cNvPr>
          <p:cNvGrpSpPr/>
          <p:nvPr/>
        </p:nvGrpSpPr>
        <p:grpSpPr>
          <a:xfrm>
            <a:off x="7821228" y="1175831"/>
            <a:ext cx="1828800" cy="5155678"/>
            <a:chOff x="8797771" y="900623"/>
            <a:chExt cx="1828800" cy="5155678"/>
          </a:xfrm>
        </p:grpSpPr>
        <p:sp>
          <p:nvSpPr>
            <p:cNvPr id="6" name="Блок-схема: перфолента 5">
              <a:extLst>
                <a:ext uri="{FF2B5EF4-FFF2-40B4-BE49-F238E27FC236}">
                  <a16:creationId xmlns:a16="http://schemas.microsoft.com/office/drawing/2014/main" id="{17DE9D74-2516-45DD-8C4D-9A7A955C1A1E}"/>
                </a:ext>
              </a:extLst>
            </p:cNvPr>
            <p:cNvSpPr/>
            <p:nvPr/>
          </p:nvSpPr>
          <p:spPr>
            <a:xfrm>
              <a:off x="8797771" y="900623"/>
              <a:ext cx="1828800" cy="1718805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Блок-схема: перфолента 6">
              <a:extLst>
                <a:ext uri="{FF2B5EF4-FFF2-40B4-BE49-F238E27FC236}">
                  <a16:creationId xmlns:a16="http://schemas.microsoft.com/office/drawing/2014/main" id="{710EFFE0-0926-44A5-9904-1335364F57D9}"/>
                </a:ext>
              </a:extLst>
            </p:cNvPr>
            <p:cNvSpPr/>
            <p:nvPr/>
          </p:nvSpPr>
          <p:spPr>
            <a:xfrm>
              <a:off x="8797771" y="4337496"/>
              <a:ext cx="1828800" cy="1718805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8A0B906-F5B6-4AC5-B2F3-14B49E618FDA}"/>
                </a:ext>
              </a:extLst>
            </p:cNvPr>
            <p:cNvGrpSpPr/>
            <p:nvPr/>
          </p:nvGrpSpPr>
          <p:grpSpPr>
            <a:xfrm>
              <a:off x="8797771" y="1408407"/>
              <a:ext cx="1828800" cy="4041186"/>
              <a:chOff x="7910004" y="1802806"/>
              <a:chExt cx="1828800" cy="4041186"/>
            </a:xfrm>
          </p:grpSpPr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B2DB21B9-57BC-42DD-B34B-774BC4CFA393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7D2587B0-18BF-4EE2-A577-7AA5F3ED3582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53E7945-FFBE-4940-9CF6-1B631EF9291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FF6C3442-C7A6-4E8C-AC65-890A72A24D7B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4BD30BB-1BE1-40EF-960B-BC1EF5D62B9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B8D7E27C-7AA0-492B-8511-75C0289A556E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6FAABA5A-3A5A-4618-943A-2BB7C88C5DB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EEA2B12-1CEE-4A97-BEC2-9157B319F83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1D4D21F-A1FE-4B4A-A1D3-C0B786E06A9D}"/>
              </a:ext>
            </a:extLst>
          </p:cNvPr>
          <p:cNvSpPr txBox="1"/>
          <p:nvPr/>
        </p:nvSpPr>
        <p:spPr>
          <a:xfrm>
            <a:off x="9735497" y="1751643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0x7ffd5d85241c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D948B-27CA-473C-ACFD-303ABDCEB5E1}"/>
              </a:ext>
            </a:extLst>
          </p:cNvPr>
          <p:cNvSpPr txBox="1"/>
          <p:nvPr/>
        </p:nvSpPr>
        <p:spPr>
          <a:xfrm>
            <a:off x="9735497" y="2257031"/>
            <a:ext cx="171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0x7ffd5d85241d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2A523-8569-443F-ADBB-CAE682C7087B}"/>
              </a:ext>
            </a:extLst>
          </p:cNvPr>
          <p:cNvSpPr txBox="1"/>
          <p:nvPr/>
        </p:nvSpPr>
        <p:spPr>
          <a:xfrm>
            <a:off x="9735497" y="2762419"/>
            <a:ext cx="171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074C8-A954-4934-98F7-1A97B04D88AE}"/>
              </a:ext>
            </a:extLst>
          </p:cNvPr>
          <p:cNvSpPr txBox="1"/>
          <p:nvPr/>
        </p:nvSpPr>
        <p:spPr>
          <a:xfrm>
            <a:off x="9735497" y="3267807"/>
            <a:ext cx="166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0x7ffd5d85241f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8D06F-EE4D-4D30-9A87-6D32C022028C}"/>
              </a:ext>
            </a:extLst>
          </p:cNvPr>
          <p:cNvSpPr txBox="1"/>
          <p:nvPr/>
        </p:nvSpPr>
        <p:spPr>
          <a:xfrm>
            <a:off x="9749122" y="3754144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0x7ffd5d852420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A13FE-4D62-49FF-BB87-AF269ED8CFA8}"/>
              </a:ext>
            </a:extLst>
          </p:cNvPr>
          <p:cNvSpPr txBox="1"/>
          <p:nvPr/>
        </p:nvSpPr>
        <p:spPr>
          <a:xfrm>
            <a:off x="9749122" y="4243372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0A95B-F290-4FB8-8A76-D8745DC9EBD7}"/>
              </a:ext>
            </a:extLst>
          </p:cNvPr>
          <p:cNvSpPr txBox="1"/>
          <p:nvPr/>
        </p:nvSpPr>
        <p:spPr>
          <a:xfrm>
            <a:off x="9740305" y="4764920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0x7ffd5d852422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66EFBF-1504-4760-BA56-F75E611EFCBA}"/>
              </a:ext>
            </a:extLst>
          </p:cNvPr>
          <p:cNvSpPr txBox="1"/>
          <p:nvPr/>
        </p:nvSpPr>
        <p:spPr>
          <a:xfrm>
            <a:off x="9733893" y="5287440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0x7ffd5d852423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C376B-F6F4-4083-B2E6-665DD0E000C5}"/>
              </a:ext>
            </a:extLst>
          </p:cNvPr>
          <p:cNvSpPr txBox="1"/>
          <p:nvPr/>
        </p:nvSpPr>
        <p:spPr>
          <a:xfrm>
            <a:off x="257452" y="1803091"/>
            <a:ext cx="738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Для программиста операции работы со стеком скрыты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1C96B-5B47-40C7-9F3C-CBCBA1F7E90F}"/>
              </a:ext>
            </a:extLst>
          </p:cNvPr>
          <p:cNvSpPr txBox="1"/>
          <p:nvPr/>
        </p:nvSpPr>
        <p:spPr>
          <a:xfrm>
            <a:off x="257452" y="3458542"/>
            <a:ext cx="565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языке Ассемблер</a:t>
            </a:r>
            <a:r>
              <a:rPr lang="en-US" sz="2400" dirty="0"/>
              <a:t> (x86)</a:t>
            </a:r>
            <a:r>
              <a:rPr lang="ru-RU" sz="2400" dirty="0"/>
              <a:t> используются специальные регистры</a:t>
            </a:r>
          </a:p>
          <a:p>
            <a:r>
              <a:rPr lang="en-US" sz="2400" dirty="0"/>
              <a:t>ESP – </a:t>
            </a:r>
            <a:r>
              <a:rPr lang="ru-RU" sz="2400" dirty="0"/>
              <a:t>указатель на вершину стека</a:t>
            </a:r>
            <a:endParaRPr lang="en-US" sz="2400" dirty="0"/>
          </a:p>
          <a:p>
            <a:r>
              <a:rPr lang="en-US" sz="2400" dirty="0"/>
              <a:t>EBP – </a:t>
            </a:r>
            <a:r>
              <a:rPr lang="ru-RU" sz="2400" dirty="0"/>
              <a:t>указатель на начало стека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49B525A-5784-410F-9FBD-59330AEEC731}"/>
              </a:ext>
            </a:extLst>
          </p:cNvPr>
          <p:cNvCxnSpPr>
            <a:endCxn id="15" idx="1"/>
          </p:cNvCxnSpPr>
          <p:nvPr/>
        </p:nvCxnSpPr>
        <p:spPr>
          <a:xfrm>
            <a:off x="6314728" y="5472106"/>
            <a:ext cx="150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9AC553F-AB18-4863-8196-ED26AFB37628}"/>
              </a:ext>
            </a:extLst>
          </p:cNvPr>
          <p:cNvCxnSpPr/>
          <p:nvPr/>
        </p:nvCxnSpPr>
        <p:spPr>
          <a:xfrm>
            <a:off x="6314728" y="3425289"/>
            <a:ext cx="1506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82983A-9999-4E69-A7F3-76316A141B74}"/>
              </a:ext>
            </a:extLst>
          </p:cNvPr>
          <p:cNvSpPr txBox="1"/>
          <p:nvPr/>
        </p:nvSpPr>
        <p:spPr>
          <a:xfrm>
            <a:off x="6230863" y="5010441"/>
            <a:ext cx="792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EBP</a:t>
            </a:r>
            <a:endParaRPr lang="ru-RU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30E99-E8E7-4F50-B5EF-DD42D0C848F4}"/>
              </a:ext>
            </a:extLst>
          </p:cNvPr>
          <p:cNvSpPr txBox="1"/>
          <p:nvPr/>
        </p:nvSpPr>
        <p:spPr>
          <a:xfrm>
            <a:off x="6230863" y="2854364"/>
            <a:ext cx="792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ESP</a:t>
            </a:r>
            <a:endParaRPr lang="ru-RU" sz="24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22C9BD1-9122-4025-BB9F-CDECE0451BF0}"/>
              </a:ext>
            </a:extLst>
          </p:cNvPr>
          <p:cNvSpPr/>
          <p:nvPr/>
        </p:nvSpPr>
        <p:spPr>
          <a:xfrm>
            <a:off x="7821228" y="3192590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140C095-37F5-4ACD-A918-5F9959279520}"/>
              </a:ext>
            </a:extLst>
          </p:cNvPr>
          <p:cNvSpPr/>
          <p:nvPr/>
        </p:nvSpPr>
        <p:spPr>
          <a:xfrm>
            <a:off x="7821228" y="3697978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B86EDAF-FAF5-4683-81E3-0D649BBFCC38}"/>
              </a:ext>
            </a:extLst>
          </p:cNvPr>
          <p:cNvSpPr/>
          <p:nvPr/>
        </p:nvSpPr>
        <p:spPr>
          <a:xfrm>
            <a:off x="7821228" y="4202478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05B7F1A-F6E3-4309-B95B-AFFE8F14B39B}"/>
              </a:ext>
            </a:extLst>
          </p:cNvPr>
          <p:cNvSpPr/>
          <p:nvPr/>
        </p:nvSpPr>
        <p:spPr>
          <a:xfrm>
            <a:off x="7821228" y="4709217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92ABF96-1350-40A4-9731-5DF02B80116E}"/>
              </a:ext>
            </a:extLst>
          </p:cNvPr>
          <p:cNvSpPr/>
          <p:nvPr/>
        </p:nvSpPr>
        <p:spPr>
          <a:xfrm>
            <a:off x="7821229" y="5207513"/>
            <a:ext cx="1828800" cy="50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997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F1A82-C028-42A5-8B14-4A0AA8B8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Куча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7C589-1CCB-4534-AA3E-F8079F1D9130}"/>
              </a:ext>
            </a:extLst>
          </p:cNvPr>
          <p:cNvSpPr txBox="1"/>
          <p:nvPr/>
        </p:nvSpPr>
        <p:spPr>
          <a:xfrm>
            <a:off x="694678" y="2741824"/>
            <a:ext cx="51823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Куча</a:t>
            </a:r>
            <a:r>
              <a:rPr lang="ru-RU" sz="2400" dirty="0"/>
              <a:t> - название структуры данных, с помощью которой реализована динамически распределяемая память приложения. </a:t>
            </a:r>
          </a:p>
        </p:txBody>
      </p:sp>
      <p:pic>
        <p:nvPicPr>
          <p:cNvPr id="5" name="Рисунок 4" descr="Изображение выглядит как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BF5272D1-F2F9-4423-A99F-07BD64005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1936"/>
            <a:ext cx="5655076" cy="31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14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4E53F-F019-42B4-B7D4-7CB32403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38D31-0255-430F-A0BD-D0D37339BEEB}"/>
              </a:ext>
            </a:extLst>
          </p:cNvPr>
          <p:cNvSpPr txBox="1"/>
          <p:nvPr/>
        </p:nvSpPr>
        <p:spPr>
          <a:xfrm>
            <a:off x="2609374" y="1286635"/>
            <a:ext cx="87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Стек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B2244-DD03-440A-987E-1B8E660814A8}"/>
              </a:ext>
            </a:extLst>
          </p:cNvPr>
          <p:cNvSpPr txBox="1"/>
          <p:nvPr/>
        </p:nvSpPr>
        <p:spPr>
          <a:xfrm>
            <a:off x="8955737" y="1286635"/>
            <a:ext cx="899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Куча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BD9E48E-2CAE-4736-B4F7-1621960CF125}"/>
              </a:ext>
            </a:extLst>
          </p:cNvPr>
          <p:cNvCxnSpPr/>
          <p:nvPr/>
        </p:nvCxnSpPr>
        <p:spPr>
          <a:xfrm>
            <a:off x="6314728" y="1174143"/>
            <a:ext cx="0" cy="5389204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C4FEBA-66E9-4A32-9EA0-EC09F85156EE}"/>
              </a:ext>
            </a:extLst>
          </p:cNvPr>
          <p:cNvSpPr txBox="1"/>
          <p:nvPr/>
        </p:nvSpPr>
        <p:spPr>
          <a:xfrm>
            <a:off x="269289" y="2119178"/>
            <a:ext cx="5879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Память распределяется по методу (LIFO)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5E4DD-8C5D-42C5-A694-DFC6743AA8D3}"/>
              </a:ext>
            </a:extLst>
          </p:cNvPr>
          <p:cNvSpPr txBox="1"/>
          <p:nvPr/>
        </p:nvSpPr>
        <p:spPr>
          <a:xfrm>
            <a:off x="7095682" y="2129667"/>
            <a:ext cx="48270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Память распределяется в случайном порядке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E039E-83D0-4792-91C0-B4A3C2B08C23}"/>
              </a:ext>
            </a:extLst>
          </p:cNvPr>
          <p:cNvSpPr txBox="1"/>
          <p:nvPr/>
        </p:nvSpPr>
        <p:spPr>
          <a:xfrm>
            <a:off x="982726" y="3556957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Нет необходимости освобождения памяти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0473E-F0CF-4F13-9EF6-BECD192165E8}"/>
              </a:ext>
            </a:extLst>
          </p:cNvPr>
          <p:cNvSpPr txBox="1"/>
          <p:nvPr/>
        </p:nvSpPr>
        <p:spPr>
          <a:xfrm>
            <a:off x="7164478" y="3622538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Необходимо освобождать память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BA115-2D8C-4473-B0E0-41CC20D52D2C}"/>
              </a:ext>
            </a:extLst>
          </p:cNvPr>
          <p:cNvSpPr txBox="1"/>
          <p:nvPr/>
        </p:nvSpPr>
        <p:spPr>
          <a:xfrm>
            <a:off x="968150" y="5006813"/>
            <a:ext cx="4482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Размер: </a:t>
            </a:r>
            <a:r>
              <a:rPr lang="ru-RU" sz="2800" b="1" dirty="0"/>
              <a:t>1 МБ </a:t>
            </a:r>
            <a:r>
              <a:rPr lang="ru-RU" sz="2800" dirty="0"/>
              <a:t>(по умолчанию</a:t>
            </a:r>
            <a:r>
              <a:rPr lang="en-US" sz="2800" dirty="0"/>
              <a:t> Windows</a:t>
            </a:r>
            <a:r>
              <a:rPr lang="ru-RU" sz="28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8B59A-7218-4992-BA8B-F73112F8F631}"/>
              </a:ext>
            </a:extLst>
          </p:cNvPr>
          <p:cNvSpPr txBox="1"/>
          <p:nvPr/>
        </p:nvSpPr>
        <p:spPr>
          <a:xfrm>
            <a:off x="7268069" y="5309755"/>
            <a:ext cx="4482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Размер: </a:t>
            </a:r>
            <a:r>
              <a:rPr lang="en-US" sz="2800" b="1" dirty="0"/>
              <a:t>4</a:t>
            </a:r>
            <a:r>
              <a:rPr lang="ru-RU" sz="2800" b="1" dirty="0"/>
              <a:t> ГБ и более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490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03F7E-5B28-4651-805A-E8DBE140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4806-82C9-4E1A-80D9-E3DEC19C2754}"/>
              </a:ext>
            </a:extLst>
          </p:cNvPr>
          <p:cNvSpPr txBox="1"/>
          <p:nvPr/>
        </p:nvSpPr>
        <p:spPr>
          <a:xfrm>
            <a:off x="217144" y="2335464"/>
            <a:ext cx="4753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</a:rPr>
              <a:t>void *malloc(size t size)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D266-8744-4D54-8F9F-40B0822C4D2F}"/>
              </a:ext>
            </a:extLst>
          </p:cNvPr>
          <p:cNvSpPr txBox="1"/>
          <p:nvPr/>
        </p:nvSpPr>
        <p:spPr>
          <a:xfrm>
            <a:off x="217144" y="5793002"/>
            <a:ext cx="41991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</a:rPr>
              <a:t>void free(void *</a:t>
            </a:r>
            <a:r>
              <a:rPr lang="en-GB" sz="2000" dirty="0" err="1">
                <a:effectLst/>
                <a:latin typeface="Courier New" panose="02070309020205020404" pitchFamily="49" charset="0"/>
              </a:rPr>
              <a:t>ptr</a:t>
            </a:r>
            <a:r>
              <a:rPr lang="en-GB" sz="2000" dirty="0">
                <a:effectLst/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7CD031-82A0-43E5-B1D5-CB0E03B55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45" y="3439999"/>
            <a:ext cx="8163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831DB6-DF2C-49F2-AEDC-3C298E88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44" y="4730096"/>
            <a:ext cx="66479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2165D-F46D-40F5-BE8A-4C2D25BD2EA6}"/>
              </a:ext>
            </a:extLst>
          </p:cNvPr>
          <p:cNvSpPr txBox="1"/>
          <p:nvPr/>
        </p:nvSpPr>
        <p:spPr>
          <a:xfrm>
            <a:off x="6999683" y="4672177"/>
            <a:ext cx="510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Выделяет массив в памяти и инициализирует его элементы значением 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0729D-A526-42DB-8547-0AA6C890E031}"/>
              </a:ext>
            </a:extLst>
          </p:cNvPr>
          <p:cNvSpPr txBox="1"/>
          <p:nvPr/>
        </p:nvSpPr>
        <p:spPr>
          <a:xfrm>
            <a:off x="8187431" y="2335464"/>
            <a:ext cx="304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Размещение блоков памяти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AB7FF-D2F2-4292-8936-9C3E10245374}"/>
              </a:ext>
            </a:extLst>
          </p:cNvPr>
          <p:cNvSpPr txBox="1"/>
          <p:nvPr/>
        </p:nvSpPr>
        <p:spPr>
          <a:xfrm>
            <a:off x="7555345" y="3455388"/>
            <a:ext cx="416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Повторное выделение блоков памяти.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559C4D-1045-4084-8B98-798BE26E29E1}"/>
              </a:ext>
            </a:extLst>
          </p:cNvPr>
          <p:cNvSpPr txBox="1"/>
          <p:nvPr/>
        </p:nvSpPr>
        <p:spPr>
          <a:xfrm>
            <a:off x="8187431" y="586233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Освобождает блок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7090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7308A-842F-4C9B-AD8C-78A7313B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9E1E4-F632-47EB-9CFE-1B05FB066EDC}"/>
              </a:ext>
            </a:extLst>
          </p:cNvPr>
          <p:cNvSpPr txBox="1"/>
          <p:nvPr/>
        </p:nvSpPr>
        <p:spPr>
          <a:xfrm>
            <a:off x="2153527" y="2124554"/>
            <a:ext cx="1108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int* </a:t>
            </a:r>
            <a:endParaRPr lang="ru-RU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00145-8F7A-4E87-AFAF-E78C011DFA27}"/>
              </a:ext>
            </a:extLst>
          </p:cNvPr>
          <p:cNvSpPr txBox="1"/>
          <p:nvPr/>
        </p:nvSpPr>
        <p:spPr>
          <a:xfrm>
            <a:off x="6095196" y="2124554"/>
            <a:ext cx="415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храним адрес </a:t>
            </a:r>
            <a:r>
              <a:rPr lang="en-US" sz="4000" dirty="0"/>
              <a:t>‘int’</a:t>
            </a:r>
            <a:endParaRPr lang="ru-RU" sz="4000" b="1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F5A39179-2F9C-43B7-BDB9-8A3777A5D676}"/>
              </a:ext>
            </a:extLst>
          </p:cNvPr>
          <p:cNvSpPr/>
          <p:nvPr/>
        </p:nvSpPr>
        <p:spPr>
          <a:xfrm>
            <a:off x="4096807" y="2312403"/>
            <a:ext cx="1750800" cy="332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557E3-7E3B-4824-B362-E52B7164956A}"/>
              </a:ext>
            </a:extLst>
          </p:cNvPr>
          <p:cNvSpPr txBox="1"/>
          <p:nvPr/>
        </p:nvSpPr>
        <p:spPr>
          <a:xfrm>
            <a:off x="2082119" y="1169910"/>
            <a:ext cx="8381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Указатель</a:t>
            </a:r>
            <a:r>
              <a:rPr lang="ru-RU" sz="3200" dirty="0"/>
              <a:t> - это адрес переменной в памяти.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C7405-9F4C-4FF7-825B-584B8BAB9227}"/>
              </a:ext>
            </a:extLst>
          </p:cNvPr>
          <p:cNvSpPr txBox="1"/>
          <p:nvPr/>
        </p:nvSpPr>
        <p:spPr>
          <a:xfrm>
            <a:off x="6232124" y="3839182"/>
            <a:ext cx="5453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&amp;x</a:t>
            </a:r>
            <a:r>
              <a:rPr lang="ru-RU" sz="3200" dirty="0"/>
              <a:t>		Взятие адреса 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10F70-18C0-4EF3-9801-F49B5034496D}"/>
              </a:ext>
            </a:extLst>
          </p:cNvPr>
          <p:cNvSpPr txBox="1"/>
          <p:nvPr/>
        </p:nvSpPr>
        <p:spPr>
          <a:xfrm>
            <a:off x="6631620" y="5395702"/>
            <a:ext cx="4864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*x</a:t>
            </a:r>
            <a:r>
              <a:rPr lang="ru-RU" sz="3200" dirty="0"/>
              <a:t>		Разыменование</a:t>
            </a:r>
            <a:r>
              <a:rPr lang="en-US" sz="32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DC76C-6E76-47CA-8906-C04CA82EFFF2}"/>
              </a:ext>
            </a:extLst>
          </p:cNvPr>
          <p:cNvSpPr txBox="1"/>
          <p:nvPr/>
        </p:nvSpPr>
        <p:spPr>
          <a:xfrm>
            <a:off x="1569993" y="4518541"/>
            <a:ext cx="2020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Операции </a:t>
            </a:r>
            <a:endParaRPr lang="ru-RU" sz="32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3153B7B-0FA4-4270-9EA0-3E3D7872A7C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90780" y="4145872"/>
            <a:ext cx="2641344" cy="665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53A44A4-484D-4B27-A60B-77182F01E16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590780" y="4810929"/>
            <a:ext cx="2641344" cy="849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03F7E-5B28-4651-805A-E8DBE140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F4806-82C9-4E1A-80D9-E3DEC19C2754}"/>
              </a:ext>
            </a:extLst>
          </p:cNvPr>
          <p:cNvSpPr txBox="1"/>
          <p:nvPr/>
        </p:nvSpPr>
        <p:spPr>
          <a:xfrm>
            <a:off x="4763632" y="2370025"/>
            <a:ext cx="375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</a:rPr>
              <a:t>malloc(size t size)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D266-8744-4D54-8F9F-40B0822C4D2F}"/>
              </a:ext>
            </a:extLst>
          </p:cNvPr>
          <p:cNvSpPr txBox="1"/>
          <p:nvPr/>
        </p:nvSpPr>
        <p:spPr>
          <a:xfrm>
            <a:off x="3996431" y="4326693"/>
            <a:ext cx="419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  <a:latin typeface="Courier New" panose="02070309020205020404" pitchFamily="49" charset="0"/>
              </a:rPr>
              <a:t>void free(void *</a:t>
            </a:r>
            <a:r>
              <a:rPr lang="en-GB" sz="2400" dirty="0" err="1">
                <a:effectLst/>
                <a:latin typeface="Courier New" panose="02070309020205020404" pitchFamily="49" charset="0"/>
              </a:rPr>
              <a:t>ptr</a:t>
            </a:r>
            <a:r>
              <a:rPr lang="en-GB" sz="2400" dirty="0">
                <a:effectLst/>
                <a:latin typeface="Courier New" panose="02070309020205020404" pitchFamily="49" charset="0"/>
              </a:rPr>
              <a:t>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D69B1-2B05-4D65-A627-2C89276F8618}"/>
              </a:ext>
            </a:extLst>
          </p:cNvPr>
          <p:cNvSpPr txBox="1"/>
          <p:nvPr/>
        </p:nvSpPr>
        <p:spPr>
          <a:xfrm>
            <a:off x="8376845" y="2370025"/>
            <a:ext cx="445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Размер выделенной памяти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85C19-EEEB-4096-9CE9-8E750B11FAB0}"/>
              </a:ext>
            </a:extLst>
          </p:cNvPr>
          <p:cNvSpPr txBox="1"/>
          <p:nvPr/>
        </p:nvSpPr>
        <p:spPr>
          <a:xfrm>
            <a:off x="76926" y="2405848"/>
            <a:ext cx="217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Тип 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void *</a:t>
            </a:r>
            <a:r>
              <a:rPr lang="ru-RU" sz="2400" dirty="0"/>
              <a:t> </a:t>
            </a: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5A4610F6-A200-45F8-8874-42FEE23685E2}"/>
              </a:ext>
            </a:extLst>
          </p:cNvPr>
          <p:cNvCxnSpPr>
            <a:cxnSpLocks/>
            <a:stCxn id="8" idx="0"/>
            <a:endCxn id="24" idx="0"/>
          </p:cNvCxnSpPr>
          <p:nvPr/>
        </p:nvCxnSpPr>
        <p:spPr>
          <a:xfrm rot="5400000" flipH="1" flipV="1">
            <a:off x="2731608" y="798669"/>
            <a:ext cx="38113" cy="3176246"/>
          </a:xfrm>
          <a:prstGeom prst="curvedConnector3">
            <a:avLst>
              <a:gd name="adj1" fmla="val 69979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43DDD0-F8F8-4DBF-87D1-041E0A495770}"/>
              </a:ext>
            </a:extLst>
          </p:cNvPr>
          <p:cNvSpPr txBox="1"/>
          <p:nvPr/>
        </p:nvSpPr>
        <p:spPr>
          <a:xfrm>
            <a:off x="3643936" y="2367735"/>
            <a:ext cx="1389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</a:rPr>
              <a:t>void *</a:t>
            </a:r>
            <a:endParaRPr lang="ru-RU" sz="2400" dirty="0"/>
          </a:p>
        </p:txBody>
      </p:sp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D65DB369-B47D-4BDF-9B0E-FB1B8AF900BD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8623946" y="387339"/>
            <a:ext cx="12700" cy="3965371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42F263-BA96-45C0-BC0F-C4AFDFF7ED7A}"/>
              </a:ext>
            </a:extLst>
          </p:cNvPr>
          <p:cNvSpPr txBox="1"/>
          <p:nvPr/>
        </p:nvSpPr>
        <p:spPr>
          <a:xfrm>
            <a:off x="8694967" y="4378312"/>
            <a:ext cx="328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Размера памяти </a:t>
            </a:r>
            <a:r>
              <a:rPr lang="ru-RU" sz="2400" b="1" u="sng" dirty="0"/>
              <a:t>Нет</a:t>
            </a:r>
          </a:p>
        </p:txBody>
      </p: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2867043-E67A-4E7D-8CCB-B62C627F8A68}"/>
              </a:ext>
            </a:extLst>
          </p:cNvPr>
          <p:cNvCxnSpPr>
            <a:cxnSpLocks/>
            <a:stCxn id="32" idx="0"/>
            <a:endCxn id="6" idx="0"/>
          </p:cNvCxnSpPr>
          <p:nvPr/>
        </p:nvCxnSpPr>
        <p:spPr>
          <a:xfrm rot="16200000" flipV="1">
            <a:off x="8189714" y="2232980"/>
            <a:ext cx="51619" cy="4239045"/>
          </a:xfrm>
          <a:prstGeom prst="curvedConnector3">
            <a:avLst>
              <a:gd name="adj1" fmla="val 54286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2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8B50-12C9-4CEE-B652-2D891D0C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1EC0C-5065-48A9-A845-DBDAE0DFC609}"/>
              </a:ext>
            </a:extLst>
          </p:cNvPr>
          <p:cNvSpPr txBox="1"/>
          <p:nvPr/>
        </p:nvSpPr>
        <p:spPr>
          <a:xfrm>
            <a:off x="224920" y="1561821"/>
            <a:ext cx="102063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3;</a:t>
            </a:r>
          </a:p>
          <a:p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"&amp;arr = %p\n"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&amp;arr);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printf(</a:t>
            </a:r>
            <a:r>
              <a:rPr lang="nn-NO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"&amp;arr[%d] = %p\n"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,i, &amp;arr[i]);</a:t>
            </a: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++i)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"%lf\n"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arr[i]);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A97FC4-EE31-44A2-A78E-2401C467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86" y="4332793"/>
            <a:ext cx="5235394" cy="234716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633EC75-0E04-40DE-8C99-C478D86669C0}"/>
              </a:ext>
            </a:extLst>
          </p:cNvPr>
          <p:cNvCxnSpPr/>
          <p:nvPr/>
        </p:nvCxnSpPr>
        <p:spPr>
          <a:xfrm>
            <a:off x="9223899" y="4651899"/>
            <a:ext cx="26633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1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BCCCD-CF0D-4F35-894A-F75748F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6A85B07-6033-41FF-B059-20CC187CDF24}"/>
              </a:ext>
            </a:extLst>
          </p:cNvPr>
          <p:cNvGrpSpPr/>
          <p:nvPr/>
        </p:nvGrpSpPr>
        <p:grpSpPr>
          <a:xfrm>
            <a:off x="2322605" y="3602156"/>
            <a:ext cx="7998074" cy="732703"/>
            <a:chOff x="1062718" y="5424138"/>
            <a:chExt cx="7025980" cy="732703"/>
          </a:xfrm>
        </p:grpSpPr>
        <p:sp>
          <p:nvSpPr>
            <p:cNvPr id="4" name="Блок-схема: перфолента 3">
              <a:extLst>
                <a:ext uri="{FF2B5EF4-FFF2-40B4-BE49-F238E27FC236}">
                  <a16:creationId xmlns:a16="http://schemas.microsoft.com/office/drawing/2014/main" id="{E0A46DC5-6588-41F1-9032-BE7CB4DA480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Блок-схема: перфолента 4">
              <a:extLst>
                <a:ext uri="{FF2B5EF4-FFF2-40B4-BE49-F238E27FC236}">
                  <a16:creationId xmlns:a16="http://schemas.microsoft.com/office/drawing/2014/main" id="{DBA98156-D38C-4821-94C8-D5EC36B83144}"/>
                </a:ext>
              </a:extLst>
            </p:cNvPr>
            <p:cNvSpPr/>
            <p:nvPr/>
          </p:nvSpPr>
          <p:spPr>
            <a:xfrm rot="16200000">
              <a:off x="6740418" y="4799572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1A745A2-73B8-4D3D-98AA-1CD6CDB00207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DBCFDA-6235-4F71-8E2A-5ACCD4467EDF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BD9B764-BB6B-487A-9CD5-9832DA5C86A8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EA6A0AE-D174-4017-9860-505357391646}"/>
                </a:ext>
              </a:extLst>
            </p:cNvPr>
            <p:cNvGrpSpPr/>
            <p:nvPr/>
          </p:nvGrpSpPr>
          <p:grpSpPr>
            <a:xfrm rot="16200000">
              <a:off x="5176064" y="4055828"/>
              <a:ext cx="723713" cy="3478308"/>
              <a:chOff x="7910004" y="1802806"/>
              <a:chExt cx="1828800" cy="3030410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FBA3002-4D3F-432F-868F-CEAD63F288CA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F426D4A-0090-4AB5-8A50-A26B7841FF27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C528CF-B998-463C-81EA-128A987A9A5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6806544-0993-4BD8-9B4F-C9F6E75427DF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7154396-A7F3-40D7-85B2-79B0EE4D90A3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873FE21-BD6B-4ED3-ACFE-4683AFA9083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431E44D-7FC7-417D-A63E-120EC0CB5DB3}"/>
                </a:ext>
              </a:extLst>
            </p:cNvPr>
            <p:cNvSpPr/>
            <p:nvPr/>
          </p:nvSpPr>
          <p:spPr>
            <a:xfrm rot="16200000">
              <a:off x="6610665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99FAC6E-CFD3-4FE4-953B-30EAD530999C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A0C085C-69B9-43F4-A0ED-0BE711E969F8}"/>
              </a:ext>
            </a:extLst>
          </p:cNvPr>
          <p:cNvGrpSpPr/>
          <p:nvPr/>
        </p:nvGrpSpPr>
        <p:grpSpPr>
          <a:xfrm>
            <a:off x="2364228" y="5463480"/>
            <a:ext cx="7859371" cy="729141"/>
            <a:chOff x="1062718" y="5429054"/>
            <a:chExt cx="6910737" cy="729141"/>
          </a:xfrm>
        </p:grpSpPr>
        <p:sp>
          <p:nvSpPr>
            <p:cNvPr id="29" name="Блок-схема: перфолента 28">
              <a:extLst>
                <a:ext uri="{FF2B5EF4-FFF2-40B4-BE49-F238E27FC236}">
                  <a16:creationId xmlns:a16="http://schemas.microsoft.com/office/drawing/2014/main" id="{F1D934C2-47B9-4B5C-BFF3-9E857867BA22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Блок-схема: перфолента 29">
              <a:extLst>
                <a:ext uri="{FF2B5EF4-FFF2-40B4-BE49-F238E27FC236}">
                  <a16:creationId xmlns:a16="http://schemas.microsoft.com/office/drawing/2014/main" id="{FA9F621E-FEFD-4468-9FC4-AAA2BDC1E2AA}"/>
                </a:ext>
              </a:extLst>
            </p:cNvPr>
            <p:cNvSpPr/>
            <p:nvPr/>
          </p:nvSpPr>
          <p:spPr>
            <a:xfrm rot="16200000">
              <a:off x="6625175" y="4809916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C3D4BCF5-2B6D-4F94-9123-BD16AF11122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5DE892BE-576A-4167-8806-5961B2DC0AD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A142F35-B9B4-4CFB-9C8E-35A6BB169F52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4BE08C0-2AE2-4BCA-892F-78C8475FC451}"/>
                </a:ext>
              </a:extLst>
            </p:cNvPr>
            <p:cNvGrpSpPr/>
            <p:nvPr/>
          </p:nvGrpSpPr>
          <p:grpSpPr>
            <a:xfrm rot="16200000">
              <a:off x="5176063" y="4055829"/>
              <a:ext cx="723713" cy="3478308"/>
              <a:chOff x="7910004" y="1802806"/>
              <a:chExt cx="1828800" cy="3030410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92ED11BE-B107-4BA0-8E7C-1F42FDF7934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2FD63CC-68BE-48EB-908D-7F080D6322CC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ECD3254B-B49D-4A75-BE1D-223274D752E5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A9AADC3F-14D5-4F7A-B191-FC97E1C2930E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EDCA9FB-E222-43F9-845B-FDE0CDEA596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4C6C1AD2-75DC-4FD4-96CF-B2B917E331B8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8C175AFF-F337-43DA-AE9E-735D2B9B12AB}"/>
                </a:ext>
              </a:extLst>
            </p:cNvPr>
            <p:cNvSpPr/>
            <p:nvPr/>
          </p:nvSpPr>
          <p:spPr>
            <a:xfrm rot="16200000">
              <a:off x="6619598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C44CCB1-07F5-4412-B18E-EB848818FB7B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BEC7309-E3FF-4606-B5E6-493013B76388}"/>
              </a:ext>
            </a:extLst>
          </p:cNvPr>
          <p:cNvSpPr txBox="1"/>
          <p:nvPr/>
        </p:nvSpPr>
        <p:spPr>
          <a:xfrm>
            <a:off x="5563465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F23993-B2E9-491D-845B-0EB6D69D6FC2}"/>
              </a:ext>
            </a:extLst>
          </p:cNvPr>
          <p:cNvSpPr txBox="1"/>
          <p:nvPr/>
        </p:nvSpPr>
        <p:spPr>
          <a:xfrm>
            <a:off x="3514001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F60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789C2-C75B-4768-A27E-62B383C7B8D7}"/>
              </a:ext>
            </a:extLst>
          </p:cNvPr>
          <p:cNvSpPr txBox="1"/>
          <p:nvPr/>
        </p:nvSpPr>
        <p:spPr>
          <a:xfrm>
            <a:off x="2949481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211E7D52-A7B1-4BD3-8A33-41B4630B75C2}"/>
              </a:ext>
            </a:extLst>
          </p:cNvPr>
          <p:cNvSpPr/>
          <p:nvPr/>
        </p:nvSpPr>
        <p:spPr>
          <a:xfrm>
            <a:off x="2799075" y="3611142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F60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8286480-CC7B-4561-BE70-7F9E33371CFC}"/>
              </a:ext>
            </a:extLst>
          </p:cNvPr>
          <p:cNvSpPr/>
          <p:nvPr/>
        </p:nvSpPr>
        <p:spPr>
          <a:xfrm>
            <a:off x="3492968" y="546800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ADA32EF5-27F3-416B-A0F9-3A5523E3DD8A}"/>
              </a:ext>
            </a:extLst>
          </p:cNvPr>
          <p:cNvSpPr/>
          <p:nvPr/>
        </p:nvSpPr>
        <p:spPr>
          <a:xfrm>
            <a:off x="4158115" y="545856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65D0E0A-53B8-4550-B768-E10C922FC525}"/>
              </a:ext>
            </a:extLst>
          </p:cNvPr>
          <p:cNvSpPr/>
          <p:nvPr/>
        </p:nvSpPr>
        <p:spPr>
          <a:xfrm>
            <a:off x="4822699" y="546103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056E16-ED27-4D64-8569-B4B47B6CE49B}"/>
              </a:ext>
            </a:extLst>
          </p:cNvPr>
          <p:cNvSpPr txBox="1"/>
          <p:nvPr/>
        </p:nvSpPr>
        <p:spPr>
          <a:xfrm>
            <a:off x="2364716" y="3078936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953029-82A5-4FFC-8628-2437CFD13634}"/>
              </a:ext>
            </a:extLst>
          </p:cNvPr>
          <p:cNvSpPr txBox="1"/>
          <p:nvPr/>
        </p:nvSpPr>
        <p:spPr>
          <a:xfrm>
            <a:off x="2387470" y="493534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2C522234-F95C-40DF-B0BA-9418149A136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127902" y="4365259"/>
            <a:ext cx="693894" cy="110274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788359C-2492-467F-89F2-25A82B9FC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0"/>
          <a:stretch/>
        </p:blipFill>
        <p:spPr>
          <a:xfrm>
            <a:off x="3613581" y="1785714"/>
            <a:ext cx="5235394" cy="134680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3A2C4E4-A1C5-4F31-900F-85A4820F65B6}"/>
              </a:ext>
            </a:extLst>
          </p:cNvPr>
          <p:cNvSpPr txBox="1"/>
          <p:nvPr/>
        </p:nvSpPr>
        <p:spPr>
          <a:xfrm>
            <a:off x="2819507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A20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0808FC-C517-4BB4-AF9B-2526E3E6AF40}"/>
              </a:ext>
            </a:extLst>
          </p:cNvPr>
          <p:cNvSpPr txBox="1"/>
          <p:nvPr/>
        </p:nvSpPr>
        <p:spPr>
          <a:xfrm>
            <a:off x="4197694" y="6331134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F68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99EAA-74B8-4DEC-AB27-8EF15DFF7F64}"/>
              </a:ext>
            </a:extLst>
          </p:cNvPr>
          <p:cNvSpPr txBox="1"/>
          <p:nvPr/>
        </p:nvSpPr>
        <p:spPr>
          <a:xfrm>
            <a:off x="4871862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F70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37682-A5CD-492B-8507-DAA61B3720B5}"/>
              </a:ext>
            </a:extLst>
          </p:cNvPr>
          <p:cNvSpPr txBox="1"/>
          <p:nvPr/>
        </p:nvSpPr>
        <p:spPr>
          <a:xfrm>
            <a:off x="3492968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A28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8A736B-03DB-4D0E-8BF0-FAF163BFF0A7}"/>
              </a:ext>
            </a:extLst>
          </p:cNvPr>
          <p:cNvSpPr txBox="1"/>
          <p:nvPr/>
        </p:nvSpPr>
        <p:spPr>
          <a:xfrm>
            <a:off x="4277310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2B39FC-762E-49BA-8142-08BF1CF20990}"/>
              </a:ext>
            </a:extLst>
          </p:cNvPr>
          <p:cNvSpPr txBox="1"/>
          <p:nvPr/>
        </p:nvSpPr>
        <p:spPr>
          <a:xfrm>
            <a:off x="2763561" y="1205330"/>
            <a:ext cx="870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18938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BCCCD-CF0D-4F35-894A-F75748F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6A85B07-6033-41FF-B059-20CC187CDF24}"/>
              </a:ext>
            </a:extLst>
          </p:cNvPr>
          <p:cNvGrpSpPr/>
          <p:nvPr/>
        </p:nvGrpSpPr>
        <p:grpSpPr>
          <a:xfrm>
            <a:off x="2322605" y="3602156"/>
            <a:ext cx="7998074" cy="732703"/>
            <a:chOff x="1062718" y="5424138"/>
            <a:chExt cx="7025980" cy="732703"/>
          </a:xfrm>
        </p:grpSpPr>
        <p:sp>
          <p:nvSpPr>
            <p:cNvPr id="4" name="Блок-схема: перфолента 3">
              <a:extLst>
                <a:ext uri="{FF2B5EF4-FFF2-40B4-BE49-F238E27FC236}">
                  <a16:creationId xmlns:a16="http://schemas.microsoft.com/office/drawing/2014/main" id="{E0A46DC5-6588-41F1-9032-BE7CB4DA480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Блок-схема: перфолента 4">
              <a:extLst>
                <a:ext uri="{FF2B5EF4-FFF2-40B4-BE49-F238E27FC236}">
                  <a16:creationId xmlns:a16="http://schemas.microsoft.com/office/drawing/2014/main" id="{DBA98156-D38C-4821-94C8-D5EC36B83144}"/>
                </a:ext>
              </a:extLst>
            </p:cNvPr>
            <p:cNvSpPr/>
            <p:nvPr/>
          </p:nvSpPr>
          <p:spPr>
            <a:xfrm rot="16200000">
              <a:off x="6740418" y="4799572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1A745A2-73B8-4D3D-98AA-1CD6CDB00207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DBCFDA-6235-4F71-8E2A-5ACCD4467EDF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BD9B764-BB6B-487A-9CD5-9832DA5C86A8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EA6A0AE-D174-4017-9860-505357391646}"/>
                </a:ext>
              </a:extLst>
            </p:cNvPr>
            <p:cNvGrpSpPr/>
            <p:nvPr/>
          </p:nvGrpSpPr>
          <p:grpSpPr>
            <a:xfrm rot="16200000">
              <a:off x="5176064" y="4055828"/>
              <a:ext cx="723713" cy="3478308"/>
              <a:chOff x="7910004" y="1802806"/>
              <a:chExt cx="1828800" cy="3030410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2FBA3002-4D3F-432F-868F-CEAD63F288CA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F426D4A-0090-4AB5-8A50-A26B7841FF27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6EC528CF-B998-463C-81EA-128A987A9A5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6806544-0993-4BD8-9B4F-C9F6E75427DF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7154396-A7F3-40D7-85B2-79B0EE4D90A3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873FE21-BD6B-4ED3-ACFE-4683AFA9083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431E44D-7FC7-417D-A63E-120EC0CB5DB3}"/>
                </a:ext>
              </a:extLst>
            </p:cNvPr>
            <p:cNvSpPr/>
            <p:nvPr/>
          </p:nvSpPr>
          <p:spPr>
            <a:xfrm rot="16200000">
              <a:off x="6610665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99FAC6E-CFD3-4FE4-953B-30EAD530999C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A0C085C-69B9-43F4-A0ED-0BE711E969F8}"/>
              </a:ext>
            </a:extLst>
          </p:cNvPr>
          <p:cNvGrpSpPr/>
          <p:nvPr/>
        </p:nvGrpSpPr>
        <p:grpSpPr>
          <a:xfrm>
            <a:off x="2364228" y="5463480"/>
            <a:ext cx="7859371" cy="729141"/>
            <a:chOff x="1062718" y="5429054"/>
            <a:chExt cx="6910737" cy="729141"/>
          </a:xfrm>
        </p:grpSpPr>
        <p:sp>
          <p:nvSpPr>
            <p:cNvPr id="29" name="Блок-схема: перфолента 28">
              <a:extLst>
                <a:ext uri="{FF2B5EF4-FFF2-40B4-BE49-F238E27FC236}">
                  <a16:creationId xmlns:a16="http://schemas.microsoft.com/office/drawing/2014/main" id="{F1D934C2-47B9-4B5C-BFF3-9E857867BA22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Блок-схема: перфолента 29">
              <a:extLst>
                <a:ext uri="{FF2B5EF4-FFF2-40B4-BE49-F238E27FC236}">
                  <a16:creationId xmlns:a16="http://schemas.microsoft.com/office/drawing/2014/main" id="{FA9F621E-FEFD-4468-9FC4-AAA2BDC1E2AA}"/>
                </a:ext>
              </a:extLst>
            </p:cNvPr>
            <p:cNvSpPr/>
            <p:nvPr/>
          </p:nvSpPr>
          <p:spPr>
            <a:xfrm rot="16200000">
              <a:off x="6625175" y="4809916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C3D4BCF5-2B6D-4F94-9123-BD16AF11122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5DE892BE-576A-4167-8806-5961B2DC0AD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A142F35-B9B4-4CFB-9C8E-35A6BB169F52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4BE08C0-2AE2-4BCA-892F-78C8475FC451}"/>
                </a:ext>
              </a:extLst>
            </p:cNvPr>
            <p:cNvGrpSpPr/>
            <p:nvPr/>
          </p:nvGrpSpPr>
          <p:grpSpPr>
            <a:xfrm rot="16200000">
              <a:off x="5176063" y="4055829"/>
              <a:ext cx="723713" cy="3478308"/>
              <a:chOff x="7910004" y="1802806"/>
              <a:chExt cx="1828800" cy="3030410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92ED11BE-B107-4BA0-8E7C-1F42FDF7934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2FD63CC-68BE-48EB-908D-7F080D6322CC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ECD3254B-B49D-4A75-BE1D-223274D752E5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A9AADC3F-14D5-4F7A-B191-FC97E1C2930E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EDCA9FB-E222-43F9-845B-FDE0CDEA5967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4C6C1AD2-75DC-4FD4-96CF-B2B917E331B8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8C175AFF-F337-43DA-AE9E-735D2B9B12AB}"/>
                </a:ext>
              </a:extLst>
            </p:cNvPr>
            <p:cNvSpPr/>
            <p:nvPr/>
          </p:nvSpPr>
          <p:spPr>
            <a:xfrm rot="16200000">
              <a:off x="6619598" y="5504942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C44CCB1-07F5-4412-B18E-EB848818FB7B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BEC7309-E3FF-4606-B5E6-493013B76388}"/>
              </a:ext>
            </a:extLst>
          </p:cNvPr>
          <p:cNvSpPr txBox="1"/>
          <p:nvPr/>
        </p:nvSpPr>
        <p:spPr>
          <a:xfrm>
            <a:off x="5563465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F23993-B2E9-491D-845B-0EB6D69D6FC2}"/>
              </a:ext>
            </a:extLst>
          </p:cNvPr>
          <p:cNvSpPr txBox="1"/>
          <p:nvPr/>
        </p:nvSpPr>
        <p:spPr>
          <a:xfrm>
            <a:off x="3514001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F60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789C2-C75B-4768-A27E-62B383C7B8D7}"/>
              </a:ext>
            </a:extLst>
          </p:cNvPr>
          <p:cNvSpPr txBox="1"/>
          <p:nvPr/>
        </p:nvSpPr>
        <p:spPr>
          <a:xfrm>
            <a:off x="2949481" y="631545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211E7D52-A7B1-4BD3-8A33-41B4630B75C2}"/>
              </a:ext>
            </a:extLst>
          </p:cNvPr>
          <p:cNvSpPr/>
          <p:nvPr/>
        </p:nvSpPr>
        <p:spPr>
          <a:xfrm>
            <a:off x="2799075" y="3611142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F60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8286480-CC7B-4561-BE70-7F9E33371CFC}"/>
              </a:ext>
            </a:extLst>
          </p:cNvPr>
          <p:cNvSpPr/>
          <p:nvPr/>
        </p:nvSpPr>
        <p:spPr>
          <a:xfrm>
            <a:off x="3492968" y="546800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ADA32EF5-27F3-416B-A0F9-3A5523E3DD8A}"/>
              </a:ext>
            </a:extLst>
          </p:cNvPr>
          <p:cNvSpPr/>
          <p:nvPr/>
        </p:nvSpPr>
        <p:spPr>
          <a:xfrm>
            <a:off x="4158115" y="545856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65D0E0A-53B8-4550-B768-E10C922FC525}"/>
              </a:ext>
            </a:extLst>
          </p:cNvPr>
          <p:cNvSpPr/>
          <p:nvPr/>
        </p:nvSpPr>
        <p:spPr>
          <a:xfrm>
            <a:off x="4822699" y="5461034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056E16-ED27-4D64-8569-B4B47B6CE49B}"/>
              </a:ext>
            </a:extLst>
          </p:cNvPr>
          <p:cNvSpPr txBox="1"/>
          <p:nvPr/>
        </p:nvSpPr>
        <p:spPr>
          <a:xfrm>
            <a:off x="2364716" y="3078936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953029-82A5-4FFC-8628-2437CFD13634}"/>
              </a:ext>
            </a:extLst>
          </p:cNvPr>
          <p:cNvSpPr txBox="1"/>
          <p:nvPr/>
        </p:nvSpPr>
        <p:spPr>
          <a:xfrm>
            <a:off x="2387470" y="493534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2C522234-F95C-40DF-B0BA-9418149A136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127902" y="4365259"/>
            <a:ext cx="693894" cy="110274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3A2C4E4-A1C5-4F31-900F-85A4820F65B6}"/>
              </a:ext>
            </a:extLst>
          </p:cNvPr>
          <p:cNvSpPr txBox="1"/>
          <p:nvPr/>
        </p:nvSpPr>
        <p:spPr>
          <a:xfrm>
            <a:off x="2819507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A20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0808FC-C517-4BB4-AF9B-2526E3E6AF40}"/>
              </a:ext>
            </a:extLst>
          </p:cNvPr>
          <p:cNvSpPr txBox="1"/>
          <p:nvPr/>
        </p:nvSpPr>
        <p:spPr>
          <a:xfrm>
            <a:off x="4197694" y="6331134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F68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99EAA-74B8-4DEC-AB27-8EF15DFF7F64}"/>
              </a:ext>
            </a:extLst>
          </p:cNvPr>
          <p:cNvSpPr txBox="1"/>
          <p:nvPr/>
        </p:nvSpPr>
        <p:spPr>
          <a:xfrm>
            <a:off x="4871862" y="6315456"/>
            <a:ext cx="59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F70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37682-A5CD-492B-8507-DAA61B3720B5}"/>
              </a:ext>
            </a:extLst>
          </p:cNvPr>
          <p:cNvSpPr txBox="1"/>
          <p:nvPr/>
        </p:nvSpPr>
        <p:spPr>
          <a:xfrm>
            <a:off x="3492968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A28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8A736B-03DB-4D0E-8BF0-FAF163BFF0A7}"/>
              </a:ext>
            </a:extLst>
          </p:cNvPr>
          <p:cNvSpPr txBox="1"/>
          <p:nvPr/>
        </p:nvSpPr>
        <p:spPr>
          <a:xfrm>
            <a:off x="4277310" y="4432785"/>
            <a:ext cx="57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2B39FC-762E-49BA-8142-08BF1CF20990}"/>
              </a:ext>
            </a:extLst>
          </p:cNvPr>
          <p:cNvSpPr txBox="1"/>
          <p:nvPr/>
        </p:nvSpPr>
        <p:spPr>
          <a:xfrm>
            <a:off x="5355840" y="1385490"/>
            <a:ext cx="1675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CADAEDD-233D-4DA0-BD03-C06141A3F92D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569566" y="1754822"/>
            <a:ext cx="2623912" cy="31805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D4764-FA4C-4BAD-99D6-21D6651F8927}"/>
              </a:ext>
            </a:extLst>
          </p:cNvPr>
          <p:cNvSpPr txBox="1"/>
          <p:nvPr/>
        </p:nvSpPr>
        <p:spPr>
          <a:xfrm>
            <a:off x="5500748" y="2700615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Уничтожение </a:t>
            </a:r>
            <a:r>
              <a:rPr lang="ru-RU" b="1" dirty="0"/>
              <a:t>одной</a:t>
            </a:r>
            <a:r>
              <a:rPr lang="ru-RU" dirty="0"/>
              <a:t> стрелочки</a:t>
            </a:r>
          </a:p>
        </p:txBody>
      </p:sp>
    </p:spTree>
    <p:extLst>
      <p:ext uri="{BB962C8B-B14F-4D97-AF65-F5344CB8AC3E}">
        <p14:creationId xmlns:p14="http://schemas.microsoft.com/office/powerpoint/2010/main" val="4236428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93F8B-E800-4E53-A74F-127AA0F9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CAD44-7B0F-4104-B8BD-7E1F23DE10BE}"/>
              </a:ext>
            </a:extLst>
          </p:cNvPr>
          <p:cNvSpPr txBox="1"/>
          <p:nvPr/>
        </p:nvSpPr>
        <p:spPr>
          <a:xfrm>
            <a:off x="410592" y="1057494"/>
            <a:ext cx="808533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N = 10;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*)malloc(N * 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292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C0C12-2507-4FB4-8553-379F8B34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можно!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916EC-FC90-45AD-AEFF-E3B6B42EB5F3}"/>
              </a:ext>
            </a:extLst>
          </p:cNvPr>
          <p:cNvSpPr txBox="1"/>
          <p:nvPr/>
        </p:nvSpPr>
        <p:spPr>
          <a:xfrm>
            <a:off x="304059" y="1250635"/>
            <a:ext cx="9825361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"%d"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300" dirty="0">
                <a:solidFill>
                  <a:srgbClr val="008000"/>
                </a:solidFill>
                <a:latin typeface="Cascadia Mono" panose="020B0609020000020004" pitchFamily="49" charset="0"/>
              </a:rPr>
              <a:t>//размер массива указываем уже после запуска программы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arr_len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70118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64225-5F7F-4772-BC20-53134DD0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75B918A-3515-48C4-851B-4CAAD7152808}"/>
              </a:ext>
            </a:extLst>
          </p:cNvPr>
          <p:cNvGrpSpPr/>
          <p:nvPr/>
        </p:nvGrpSpPr>
        <p:grpSpPr>
          <a:xfrm>
            <a:off x="4730892" y="1431390"/>
            <a:ext cx="2530139" cy="2530136"/>
            <a:chOff x="1286360" y="2059618"/>
            <a:chExt cx="2530139" cy="25301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7695644-D37D-4C19-A2FD-745EA8393110}"/>
                </a:ext>
              </a:extLst>
            </p:cNvPr>
            <p:cNvSpPr/>
            <p:nvPr/>
          </p:nvSpPr>
          <p:spPr>
            <a:xfrm>
              <a:off x="1286362" y="2059620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B3F1AF8C-54C6-4AF6-B7C3-154A23AC1E0B}"/>
                </a:ext>
              </a:extLst>
            </p:cNvPr>
            <p:cNvSpPr/>
            <p:nvPr/>
          </p:nvSpPr>
          <p:spPr>
            <a:xfrm>
              <a:off x="2129741" y="2059619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8BE7B9D-C5A2-4128-BB23-5A02A198FE70}"/>
                </a:ext>
              </a:extLst>
            </p:cNvPr>
            <p:cNvSpPr/>
            <p:nvPr/>
          </p:nvSpPr>
          <p:spPr>
            <a:xfrm>
              <a:off x="2973120" y="2059618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6B5F310-A731-484B-9361-0A58DE2C51B7}"/>
                </a:ext>
              </a:extLst>
            </p:cNvPr>
            <p:cNvSpPr/>
            <p:nvPr/>
          </p:nvSpPr>
          <p:spPr>
            <a:xfrm>
              <a:off x="1286361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2A30B5D-B021-47A1-8B8A-7BCE6C2AC035}"/>
                </a:ext>
              </a:extLst>
            </p:cNvPr>
            <p:cNvSpPr/>
            <p:nvPr/>
          </p:nvSpPr>
          <p:spPr>
            <a:xfrm>
              <a:off x="2129741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C9F0DFE-0C18-4487-959F-3327622B82E9}"/>
                </a:ext>
              </a:extLst>
            </p:cNvPr>
            <p:cNvSpPr/>
            <p:nvPr/>
          </p:nvSpPr>
          <p:spPr>
            <a:xfrm>
              <a:off x="2973119" y="2902997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065BF56-6DE3-4AFE-934C-964BF4D6C8DA}"/>
                </a:ext>
              </a:extLst>
            </p:cNvPr>
            <p:cNvSpPr/>
            <p:nvPr/>
          </p:nvSpPr>
          <p:spPr>
            <a:xfrm>
              <a:off x="1286360" y="3746375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72220BB-F77B-4469-BA48-4FC9051F740E}"/>
                </a:ext>
              </a:extLst>
            </p:cNvPr>
            <p:cNvSpPr/>
            <p:nvPr/>
          </p:nvSpPr>
          <p:spPr>
            <a:xfrm>
              <a:off x="2129739" y="3746373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546140E-063A-43F2-834A-D334A3E8A97C}"/>
                </a:ext>
              </a:extLst>
            </p:cNvPr>
            <p:cNvSpPr/>
            <p:nvPr/>
          </p:nvSpPr>
          <p:spPr>
            <a:xfrm>
              <a:off x="2973118" y="3746372"/>
              <a:ext cx="843379" cy="843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FA6405AE-38CA-46BD-988B-C2BE8B93A5B7}"/>
              </a:ext>
            </a:extLst>
          </p:cNvPr>
          <p:cNvGrpSpPr/>
          <p:nvPr/>
        </p:nvGrpSpPr>
        <p:grpSpPr>
          <a:xfrm>
            <a:off x="428900" y="5121911"/>
            <a:ext cx="11771656" cy="727420"/>
            <a:chOff x="431640" y="5484987"/>
            <a:chExt cx="11771656" cy="727420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8AFEC729-27CE-466C-97C0-18A03D906468}"/>
                </a:ext>
              </a:extLst>
            </p:cNvPr>
            <p:cNvGrpSpPr/>
            <p:nvPr/>
          </p:nvGrpSpPr>
          <p:grpSpPr>
            <a:xfrm>
              <a:off x="431640" y="5486254"/>
              <a:ext cx="11771656" cy="726153"/>
              <a:chOff x="1420845" y="5430685"/>
              <a:chExt cx="10350811" cy="726153"/>
            </a:xfrm>
          </p:grpSpPr>
          <p:sp>
            <p:nvSpPr>
              <p:cNvPr id="15" name="Блок-схема: перфолента 14">
                <a:extLst>
                  <a:ext uri="{FF2B5EF4-FFF2-40B4-BE49-F238E27FC236}">
                    <a16:creationId xmlns:a16="http://schemas.microsoft.com/office/drawing/2014/main" id="{6D040ED5-2F06-411D-9861-61424747B25D}"/>
                  </a:ext>
                </a:extLst>
              </p:cNvPr>
              <p:cNvSpPr/>
              <p:nvPr/>
            </p:nvSpPr>
            <p:spPr>
              <a:xfrm rot="16200000">
                <a:off x="2045411" y="4806119"/>
                <a:ext cx="723713" cy="1972846"/>
              </a:xfrm>
              <a:prstGeom prst="flowChartPunchedTa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Блок-схема: перфолента 15">
                <a:extLst>
                  <a:ext uri="{FF2B5EF4-FFF2-40B4-BE49-F238E27FC236}">
                    <a16:creationId xmlns:a16="http://schemas.microsoft.com/office/drawing/2014/main" id="{246040F9-D227-499A-84E9-790B91B254A4}"/>
                  </a:ext>
                </a:extLst>
              </p:cNvPr>
              <p:cNvSpPr/>
              <p:nvPr/>
            </p:nvSpPr>
            <p:spPr>
              <a:xfrm rot="16200000">
                <a:off x="10423376" y="4808558"/>
                <a:ext cx="723713" cy="1972846"/>
              </a:xfrm>
              <a:prstGeom prst="flowChartPunchedTa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35CDD3DA-551F-4190-B862-399242D271F1}"/>
                  </a:ext>
                </a:extLst>
              </p:cNvPr>
              <p:cNvSpPr/>
              <p:nvPr/>
            </p:nvSpPr>
            <p:spPr>
              <a:xfrm rot="16200000">
                <a:off x="1989950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EB8340-5ECA-4AB2-B67C-37F8399B13BC}"/>
                  </a:ext>
                </a:extLst>
              </p:cNvPr>
              <p:cNvSpPr/>
              <p:nvPr/>
            </p:nvSpPr>
            <p:spPr>
              <a:xfrm rot="16200000">
                <a:off x="3150120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044615CE-4956-4C5C-8159-9059CAD855D8}"/>
                  </a:ext>
                </a:extLst>
              </p:cNvPr>
              <p:cNvSpPr/>
              <p:nvPr/>
            </p:nvSpPr>
            <p:spPr>
              <a:xfrm rot="16200000">
                <a:off x="2570035" y="5503314"/>
                <a:ext cx="723713" cy="580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0A1205EA-354D-48F9-A946-3A1484052BB8}"/>
                  </a:ext>
                </a:extLst>
              </p:cNvPr>
              <p:cNvGrpSpPr/>
              <p:nvPr/>
            </p:nvGrpSpPr>
            <p:grpSpPr>
              <a:xfrm rot="16200000">
                <a:off x="5756149" y="3475743"/>
                <a:ext cx="723713" cy="4638478"/>
                <a:chOff x="7910004" y="1802806"/>
                <a:chExt cx="1828800" cy="4041186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4D9BA279-9B19-47FA-BAE8-3C61770C538E}"/>
                    </a:ext>
                  </a:extLst>
                </p:cNvPr>
                <p:cNvSpPr/>
                <p:nvPr/>
              </p:nvSpPr>
              <p:spPr>
                <a:xfrm>
                  <a:off x="7910004" y="230819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>
                  <a:extLst>
                    <a:ext uri="{FF2B5EF4-FFF2-40B4-BE49-F238E27FC236}">
                      <a16:creationId xmlns:a16="http://schemas.microsoft.com/office/drawing/2014/main" id="{8A1BAFD7-A57C-4CA1-A3BC-29BA0289FF58}"/>
                    </a:ext>
                  </a:extLst>
                </p:cNvPr>
                <p:cNvSpPr/>
                <p:nvPr/>
              </p:nvSpPr>
              <p:spPr>
                <a:xfrm>
                  <a:off x="7910004" y="180280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0" name="Прямоугольник 29">
                  <a:extLst>
                    <a:ext uri="{FF2B5EF4-FFF2-40B4-BE49-F238E27FC236}">
                      <a16:creationId xmlns:a16="http://schemas.microsoft.com/office/drawing/2014/main" id="{AE92BC7F-4D01-4525-B218-967685FC10F2}"/>
                    </a:ext>
                  </a:extLst>
                </p:cNvPr>
                <p:cNvSpPr/>
                <p:nvPr/>
              </p:nvSpPr>
              <p:spPr>
                <a:xfrm>
                  <a:off x="7910004" y="331897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CA53BEC-F00D-422F-985F-B43574604D85}"/>
                    </a:ext>
                  </a:extLst>
                </p:cNvPr>
                <p:cNvSpPr/>
                <p:nvPr/>
              </p:nvSpPr>
              <p:spPr>
                <a:xfrm>
                  <a:off x="7910004" y="2813582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>
                  <a:extLst>
                    <a:ext uri="{FF2B5EF4-FFF2-40B4-BE49-F238E27FC236}">
                      <a16:creationId xmlns:a16="http://schemas.microsoft.com/office/drawing/2014/main" id="{D03F4F8E-8783-4DF6-BC46-15359654E3D3}"/>
                    </a:ext>
                  </a:extLst>
                </p:cNvPr>
                <p:cNvSpPr/>
                <p:nvPr/>
              </p:nvSpPr>
              <p:spPr>
                <a:xfrm>
                  <a:off x="7910004" y="4327828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7DF35427-DEF7-4B99-A922-7B2D9976B915}"/>
                    </a:ext>
                  </a:extLst>
                </p:cNvPr>
                <p:cNvSpPr/>
                <p:nvPr/>
              </p:nvSpPr>
              <p:spPr>
                <a:xfrm>
                  <a:off x="7910004" y="382244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1922C4B7-CD5F-445C-8D15-6F2806449064}"/>
                    </a:ext>
                  </a:extLst>
                </p:cNvPr>
                <p:cNvSpPr/>
                <p:nvPr/>
              </p:nvSpPr>
              <p:spPr>
                <a:xfrm>
                  <a:off x="7910004" y="533860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1101ADB4-CAD1-4E5F-B38D-804EE48E0E45}"/>
                    </a:ext>
                  </a:extLst>
                </p:cNvPr>
                <p:cNvSpPr/>
                <p:nvPr/>
              </p:nvSpPr>
              <p:spPr>
                <a:xfrm>
                  <a:off x="7910004" y="483321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FB72EC3D-604B-4F01-9FF9-A1644DDD2649}"/>
                  </a:ext>
                </a:extLst>
              </p:cNvPr>
              <p:cNvGrpSpPr/>
              <p:nvPr/>
            </p:nvGrpSpPr>
            <p:grpSpPr>
              <a:xfrm rot="16200000">
                <a:off x="8639862" y="3475743"/>
                <a:ext cx="723713" cy="4638478"/>
                <a:chOff x="7910004" y="1802806"/>
                <a:chExt cx="1828800" cy="4041186"/>
              </a:xfrm>
            </p:grpSpPr>
            <p:sp>
              <p:nvSpPr>
                <p:cNvPr id="20" name="Прямоугольник 19">
                  <a:extLst>
                    <a:ext uri="{FF2B5EF4-FFF2-40B4-BE49-F238E27FC236}">
                      <a16:creationId xmlns:a16="http://schemas.microsoft.com/office/drawing/2014/main" id="{20F0A751-CE3A-468C-AC63-D97BA9F559AE}"/>
                    </a:ext>
                  </a:extLst>
                </p:cNvPr>
                <p:cNvSpPr/>
                <p:nvPr/>
              </p:nvSpPr>
              <p:spPr>
                <a:xfrm>
                  <a:off x="7910004" y="230819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7A9A9717-CEDA-42FB-8CE0-392D6133E4D7}"/>
                    </a:ext>
                  </a:extLst>
                </p:cNvPr>
                <p:cNvSpPr/>
                <p:nvPr/>
              </p:nvSpPr>
              <p:spPr>
                <a:xfrm>
                  <a:off x="7910004" y="180280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885BF0E3-13FB-4117-8087-0986DA7D3888}"/>
                    </a:ext>
                  </a:extLst>
                </p:cNvPr>
                <p:cNvSpPr/>
                <p:nvPr/>
              </p:nvSpPr>
              <p:spPr>
                <a:xfrm>
                  <a:off x="7910004" y="331897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53E6FB0-844F-4316-BBF2-307AB6CCC322}"/>
                    </a:ext>
                  </a:extLst>
                </p:cNvPr>
                <p:cNvSpPr/>
                <p:nvPr/>
              </p:nvSpPr>
              <p:spPr>
                <a:xfrm>
                  <a:off x="7910004" y="2813582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B854A5EE-6DCF-4A52-B03C-1C33E70147D4}"/>
                    </a:ext>
                  </a:extLst>
                </p:cNvPr>
                <p:cNvSpPr/>
                <p:nvPr/>
              </p:nvSpPr>
              <p:spPr>
                <a:xfrm>
                  <a:off x="7910004" y="4327828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E536DC64-FA51-4AA0-B344-CBA2A60C00AB}"/>
                    </a:ext>
                  </a:extLst>
                </p:cNvPr>
                <p:cNvSpPr/>
                <p:nvPr/>
              </p:nvSpPr>
              <p:spPr>
                <a:xfrm>
                  <a:off x="7910004" y="3822440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4F8ED4CA-6D48-42BF-8513-61609A062706}"/>
                    </a:ext>
                  </a:extLst>
                </p:cNvPr>
                <p:cNvSpPr/>
                <p:nvPr/>
              </p:nvSpPr>
              <p:spPr>
                <a:xfrm>
                  <a:off x="7910004" y="5338604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>
                  <a:extLst>
                    <a:ext uri="{FF2B5EF4-FFF2-40B4-BE49-F238E27FC236}">
                      <a16:creationId xmlns:a16="http://schemas.microsoft.com/office/drawing/2014/main" id="{2EBEF7A2-699C-4BC1-A95B-B214471971E4}"/>
                    </a:ext>
                  </a:extLst>
                </p:cNvPr>
                <p:cNvSpPr/>
                <p:nvPr/>
              </p:nvSpPr>
              <p:spPr>
                <a:xfrm>
                  <a:off x="7910004" y="4833216"/>
                  <a:ext cx="1828800" cy="50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D1BE05A4-69A5-4EDB-B43E-6A2F18996E97}"/>
                </a:ext>
              </a:extLst>
            </p:cNvPr>
            <p:cNvGrpSpPr/>
            <p:nvPr/>
          </p:nvGrpSpPr>
          <p:grpSpPr>
            <a:xfrm rot="5400000">
              <a:off x="6701300" y="4524253"/>
              <a:ext cx="722969" cy="2646131"/>
              <a:chOff x="7820935" y="1680748"/>
              <a:chExt cx="506495" cy="2022968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13309620-ADDC-42F4-B5D0-64473EB65B9A}"/>
                  </a:ext>
                </a:extLst>
              </p:cNvPr>
              <p:cNvSpPr/>
              <p:nvPr/>
            </p:nvSpPr>
            <p:spPr>
              <a:xfrm rot="16200000">
                <a:off x="7820935" y="1680748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A[2][1]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46F39B7-95DD-473C-953A-9118F8A77772}"/>
                  </a:ext>
                </a:extLst>
              </p:cNvPr>
              <p:cNvSpPr/>
              <p:nvPr/>
            </p:nvSpPr>
            <p:spPr>
              <a:xfrm rot="16200000">
                <a:off x="7822042" y="2188016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A[2][0]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F7E9A214-8F35-4571-AFBF-3D09A657E918}"/>
                  </a:ext>
                </a:extLst>
              </p:cNvPr>
              <p:cNvSpPr/>
              <p:nvPr/>
            </p:nvSpPr>
            <p:spPr>
              <a:xfrm rot="16200000">
                <a:off x="7821228" y="2690413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A[1][2]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B9E15C72-D661-4E73-8AFD-D4E4068609BE}"/>
                  </a:ext>
                </a:extLst>
              </p:cNvPr>
              <p:cNvSpPr/>
              <p:nvPr/>
            </p:nvSpPr>
            <p:spPr>
              <a:xfrm rot="16200000">
                <a:off x="7821228" y="3198328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CC44C4AA-549F-41DE-A987-681DAD73D500}"/>
                </a:ext>
              </a:extLst>
            </p:cNvPr>
            <p:cNvGrpSpPr/>
            <p:nvPr/>
          </p:nvGrpSpPr>
          <p:grpSpPr>
            <a:xfrm rot="5400000">
              <a:off x="4079568" y="4543046"/>
              <a:ext cx="722662" cy="2606543"/>
              <a:chOff x="7820338" y="1695056"/>
              <a:chExt cx="505466" cy="2022533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D3D3A230-9BDB-4C18-9EAD-0E7176D88B8E}"/>
                  </a:ext>
                </a:extLst>
              </p:cNvPr>
              <p:cNvSpPr/>
              <p:nvPr/>
            </p:nvSpPr>
            <p:spPr>
              <a:xfrm rot="16200000">
                <a:off x="7820338" y="1695056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A[1][0]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CBB8D8A-AB85-4EA6-8B57-3954CAE073B0}"/>
                  </a:ext>
                </a:extLst>
              </p:cNvPr>
              <p:cNvSpPr/>
              <p:nvPr/>
            </p:nvSpPr>
            <p:spPr>
              <a:xfrm rot="16200000">
                <a:off x="7820338" y="2200953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A[0][2]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1A1884A7-7C4D-4069-98E1-A0D4F3C45E9E}"/>
                  </a:ext>
                </a:extLst>
              </p:cNvPr>
              <p:cNvSpPr/>
              <p:nvPr/>
            </p:nvSpPr>
            <p:spPr>
              <a:xfrm rot="16200000">
                <a:off x="7820338" y="2708000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A[0][1]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4B30DA86-09BA-41C7-A713-0C3CF8659C7F}"/>
                  </a:ext>
                </a:extLst>
              </p:cNvPr>
              <p:cNvSpPr/>
              <p:nvPr/>
            </p:nvSpPr>
            <p:spPr>
              <a:xfrm rot="16200000">
                <a:off x="7820416" y="3212201"/>
                <a:ext cx="505388" cy="5053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A[0][0]</a:t>
                </a:r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38811A7B-581F-4211-AEF4-C2BD33691ABD}"/>
                </a:ext>
              </a:extLst>
            </p:cNvPr>
            <p:cNvSpPr/>
            <p:nvPr/>
          </p:nvSpPr>
          <p:spPr>
            <a:xfrm>
              <a:off x="8388470" y="5486147"/>
              <a:ext cx="661069" cy="7213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A[2][2]</a:t>
              </a:r>
              <a:endParaRPr lang="ru-R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Стрелка: вниз 64">
            <a:extLst>
              <a:ext uri="{FF2B5EF4-FFF2-40B4-BE49-F238E27FC236}">
                <a16:creationId xmlns:a16="http://schemas.microsoft.com/office/drawing/2014/main" id="{27B004E4-984E-410E-BCDF-33FB6891AF31}"/>
              </a:ext>
            </a:extLst>
          </p:cNvPr>
          <p:cNvSpPr/>
          <p:nvPr/>
        </p:nvSpPr>
        <p:spPr>
          <a:xfrm>
            <a:off x="5769582" y="4136151"/>
            <a:ext cx="452761" cy="90552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86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751CB-9530-43C7-8604-4A068EE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4A5FD-9832-482A-83D3-AB018FD15E40}"/>
              </a:ext>
            </a:extLst>
          </p:cNvPr>
          <p:cNvSpPr txBox="1"/>
          <p:nvPr/>
        </p:nvSpPr>
        <p:spPr>
          <a:xfrm>
            <a:off x="304059" y="1250635"/>
            <a:ext cx="98253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		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[j +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2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[j +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ru-RU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d%d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69652-C473-44E2-A853-082F826404B6}"/>
              </a:ext>
            </a:extLst>
          </p:cNvPr>
          <p:cNvSpPr txBox="1"/>
          <p:nvPr/>
        </p:nvSpPr>
        <p:spPr>
          <a:xfrm>
            <a:off x="8282867" y="5406501"/>
            <a:ext cx="350667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Работаем с двумерным массивом как с одномерным</a:t>
            </a:r>
          </a:p>
        </p:txBody>
      </p:sp>
    </p:spTree>
    <p:extLst>
      <p:ext uri="{BB962C8B-B14F-4D97-AF65-F5344CB8AC3E}">
        <p14:creationId xmlns:p14="http://schemas.microsoft.com/office/powerpoint/2010/main" val="1972563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3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73C2116-96BC-43AF-9F1D-9F424B8AAA7E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25" name="Блок-схема: перфолента 24">
              <a:extLst>
                <a:ext uri="{FF2B5EF4-FFF2-40B4-BE49-F238E27FC236}">
                  <a16:creationId xmlns:a16="http://schemas.microsoft.com/office/drawing/2014/main" id="{D5C6ECEE-EE18-466E-B242-7A445CB6555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Блок-схема: перфолента 25">
              <a:extLst>
                <a:ext uri="{FF2B5EF4-FFF2-40B4-BE49-F238E27FC236}">
                  <a16:creationId xmlns:a16="http://schemas.microsoft.com/office/drawing/2014/main" id="{6CE2E4EF-7DB7-4643-9776-59B156C85C23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2599788-39A4-44DA-8542-FAFAAD57EECC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D63C80C-660F-4A84-BF21-699E168657AC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61B379D-DA8A-4A76-92D2-0697A67826CA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A4A04D-55C2-42B6-A567-F2C8064FFA88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F4936B7E-1715-4E9D-91BE-21459E78EC64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9BE352B-9038-4DDD-B0CC-80EAFB90C504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0197B22-0456-4D34-A638-7FC5FECF89CB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74ECABEE-6A05-4C16-8006-E83000C80420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6CA053E-42EB-42B9-A384-03651F113CCC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B212C90F-A92F-4A8C-93E9-9B65582F6A0A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5181BC0-C83D-49F7-91DE-C295F46CD597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A595072-64F2-406C-8457-115C1E4446B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A99C951-DB73-450B-B043-0FF76A9FD5C0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0A23E87-8C66-40A3-B286-A3B1F82F7027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D0D7B52-A054-4C4C-9784-318BEA74365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A2CFA0E-8BCB-4244-97F3-ACB3E47D3DE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520EC3B-8CF9-40AB-BC68-E4E3648D8F54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DF1C5E7-12CF-439A-82A3-1C3D0561F525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622C3CAD-D5B4-4F11-AF0A-8D769561723F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AF8E4F-8671-4F7B-B961-912EE3CD5FA1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ECC768F-FC3B-4DD3-9DE4-BA3A57B8B6DA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D98525-093B-4D75-AD1B-6D55FC4A830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F0BD558-0CA5-4FBB-B514-646833095A49}"/>
              </a:ext>
            </a:extLst>
          </p:cNvPr>
          <p:cNvSpPr/>
          <p:nvPr/>
        </p:nvSpPr>
        <p:spPr>
          <a:xfrm>
            <a:off x="574428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C1B7E4-7DA0-41A3-AABB-FA79692560A3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30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F9A67B-29AC-4A2C-B459-DF99943D8B36}"/>
              </a:ext>
            </a:extLst>
          </p:cNvPr>
          <p:cNvSpPr txBox="1"/>
          <p:nvPr/>
        </p:nvSpPr>
        <p:spPr>
          <a:xfrm>
            <a:off x="11152758" y="63536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38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91CB960-D713-4DC6-B7E7-7CFC7C1B1EBD}"/>
              </a:ext>
            </a:extLst>
          </p:cNvPr>
          <p:cNvSpPr/>
          <p:nvPr/>
        </p:nvSpPr>
        <p:spPr>
          <a:xfrm>
            <a:off x="1100704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26A8-1A9A-4A16-8D7F-B25DB4F9982F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29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DBAD9-8CBC-4E15-BE12-1D2BFF59C67F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31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54AEE-C8A9-4CB1-ACD1-9AA287292E1E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BB0A4-6BFF-4C4C-A6FC-7B8857A1FB74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33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F548B-3048-48E1-BDDC-9C41329FFC1E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34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9988BC-C3E6-4156-AA35-8A0B52AA5982}"/>
              </a:ext>
            </a:extLst>
          </p:cNvPr>
          <p:cNvSpPr txBox="1"/>
          <p:nvPr/>
        </p:nvSpPr>
        <p:spPr>
          <a:xfrm>
            <a:off x="9179280" y="6403598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35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3AF89D-5526-4884-84DE-80F247461F52}"/>
              </a:ext>
            </a:extLst>
          </p:cNvPr>
          <p:cNvSpPr txBox="1"/>
          <p:nvPr/>
        </p:nvSpPr>
        <p:spPr>
          <a:xfrm>
            <a:off x="9830418" y="639571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36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20790-808B-4584-A7B2-3888C164ACC9}"/>
              </a:ext>
            </a:extLst>
          </p:cNvPr>
          <p:cNvSpPr txBox="1"/>
          <p:nvPr/>
        </p:nvSpPr>
        <p:spPr>
          <a:xfrm>
            <a:off x="1047695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37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22A4A-6C7F-4031-B4FD-E4984FAADA09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E8E36D-88A3-48BA-8080-938C55B0DE72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28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D3CB79-6B5F-4E42-9CA5-0D7DC24C2519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27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85455C-632F-42D0-8E77-6E0993FC729C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26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4D9513-99FB-43BA-A563-C72E9E98D78F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25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5897DB-0752-419B-A736-5128FE4202FD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AD575-79E0-420C-82C7-37B678114FBE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23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FD73BB-1595-4347-968F-A47216B8EBB4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22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7A8012B-476D-428D-8086-B5E40831D6BC}"/>
              </a:ext>
            </a:extLst>
          </p:cNvPr>
          <p:cNvSpPr/>
          <p:nvPr/>
        </p:nvSpPr>
        <p:spPr>
          <a:xfrm>
            <a:off x="480131" y="5497540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30</a:t>
            </a:r>
            <a:endParaRPr lang="ru-RU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6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65FCF-C651-4F69-BFA9-70C9598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E86A-48C0-4F35-93DA-9960FF437165}"/>
              </a:ext>
            </a:extLst>
          </p:cNvPr>
          <p:cNvSpPr txBox="1"/>
          <p:nvPr/>
        </p:nvSpPr>
        <p:spPr>
          <a:xfrm>
            <a:off x="770861" y="2049275"/>
            <a:ext cx="5612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10;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 y = &amp;x;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"x = %d\n"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x);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*y = *y + 1;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"x = %d\n"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x);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1D6D8-4BDB-4E00-9B99-18EC8F1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938" y="3572135"/>
            <a:ext cx="1173062" cy="73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7CE6C-BBB4-4583-8B88-A1A2FDE9BF2E}"/>
              </a:ext>
            </a:extLst>
          </p:cNvPr>
          <p:cNvSpPr txBox="1"/>
          <p:nvPr/>
        </p:nvSpPr>
        <p:spPr>
          <a:xfrm>
            <a:off x="8581575" y="2894121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52390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56C0-9BDE-49C5-88AB-B7B90DC7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821B-38D0-419A-8736-EFCB2521994E}"/>
              </a:ext>
            </a:extLst>
          </p:cNvPr>
          <p:cNvSpPr txBox="1"/>
          <p:nvPr/>
        </p:nvSpPr>
        <p:spPr>
          <a:xfrm>
            <a:off x="2829018" y="1660125"/>
            <a:ext cx="119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 **X</a:t>
            </a:r>
            <a:endParaRPr lang="ru-RU" sz="28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27ABC7D-51DB-497F-B5C3-58A2E9DA890E}"/>
              </a:ext>
            </a:extLst>
          </p:cNvPr>
          <p:cNvSpPr/>
          <p:nvPr/>
        </p:nvSpPr>
        <p:spPr>
          <a:xfrm>
            <a:off x="4302711" y="1778403"/>
            <a:ext cx="1793289" cy="27520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417-B748-45F7-ABDE-F1426B61B9B6}"/>
              </a:ext>
            </a:extLst>
          </p:cNvPr>
          <p:cNvSpPr txBox="1"/>
          <p:nvPr/>
        </p:nvSpPr>
        <p:spPr>
          <a:xfrm>
            <a:off x="6370454" y="1660125"/>
            <a:ext cx="318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Указатель на указатель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EB511-25F3-48AB-A010-2BAA88D47133}"/>
              </a:ext>
            </a:extLst>
          </p:cNvPr>
          <p:cNvSpPr txBox="1"/>
          <p:nvPr/>
        </p:nvSpPr>
        <p:spPr>
          <a:xfrm>
            <a:off x="1135906" y="2484136"/>
            <a:ext cx="4334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p1 = &amp;A;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** p2 = &amp;p1;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= \t%d\n"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t%p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*p2);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"*p1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*p1);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"**p2 = \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t%d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**p2);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20D9D-B923-4FD4-9A00-7CA6FE3E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67" y="2697536"/>
            <a:ext cx="4550427" cy="2371923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73C2116-96BC-43AF-9F1D-9F424B8AAA7E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25" name="Блок-схема: перфолента 24">
              <a:extLst>
                <a:ext uri="{FF2B5EF4-FFF2-40B4-BE49-F238E27FC236}">
                  <a16:creationId xmlns:a16="http://schemas.microsoft.com/office/drawing/2014/main" id="{D5C6ECEE-EE18-466E-B242-7A445CB65550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Блок-схема: перфолента 25">
              <a:extLst>
                <a:ext uri="{FF2B5EF4-FFF2-40B4-BE49-F238E27FC236}">
                  <a16:creationId xmlns:a16="http://schemas.microsoft.com/office/drawing/2014/main" id="{6CE2E4EF-7DB7-4643-9776-59B156C85C23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2599788-39A4-44DA-8542-FAFAAD57EECC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D63C80C-660F-4A84-BF21-699E168657AC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61B379D-DA8A-4A76-92D2-0697A67826CA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A4A04D-55C2-42B6-A567-F2C8064FFA88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F4936B7E-1715-4E9D-91BE-21459E78EC64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9BE352B-9038-4DDD-B0CC-80EAFB90C504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0197B22-0456-4D34-A638-7FC5FECF89CB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74ECABEE-6A05-4C16-8006-E83000C80420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6CA053E-42EB-42B9-A384-03651F113CCC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B212C90F-A92F-4A8C-93E9-9B65582F6A0A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A5181BC0-C83D-49F7-91DE-C295F46CD597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A595072-64F2-406C-8457-115C1E4446B5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A99C951-DB73-450B-B043-0FF76A9FD5C0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0A23E87-8C66-40A3-B286-A3B1F82F7027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D0D7B52-A054-4C4C-9784-318BEA74365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A2CFA0E-8BCB-4244-97F3-ACB3E47D3DE4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520EC3B-8CF9-40AB-BC68-E4E3648D8F54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DF1C5E7-12CF-439A-82A3-1C3D0561F525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622C3CAD-D5B4-4F11-AF0A-8D769561723F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AF8E4F-8671-4F7B-B961-912EE3CD5FA1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ECC768F-FC3B-4DD3-9DE4-BA3A57B8B6DA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D98525-093B-4D75-AD1B-6D55FC4A830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F0BD558-0CA5-4FBB-B514-646833095A49}"/>
              </a:ext>
            </a:extLst>
          </p:cNvPr>
          <p:cNvSpPr/>
          <p:nvPr/>
        </p:nvSpPr>
        <p:spPr>
          <a:xfrm>
            <a:off x="574428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C1B7E4-7DA0-41A3-AABB-FA79692560A3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30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F9A67B-29AC-4A2C-B459-DF99943D8B36}"/>
              </a:ext>
            </a:extLst>
          </p:cNvPr>
          <p:cNvSpPr txBox="1"/>
          <p:nvPr/>
        </p:nvSpPr>
        <p:spPr>
          <a:xfrm>
            <a:off x="11152758" y="63536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38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91CB960-D713-4DC6-B7E7-7CFC7C1B1EBD}"/>
              </a:ext>
            </a:extLst>
          </p:cNvPr>
          <p:cNvSpPr/>
          <p:nvPr/>
        </p:nvSpPr>
        <p:spPr>
          <a:xfrm>
            <a:off x="11007046" y="5506542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26A8-1A9A-4A16-8D7F-B25DB4F9982F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29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DBAD9-8CBC-4E15-BE12-1D2BFF59C67F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31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54AEE-C8A9-4CB1-ACD1-9AA287292E1E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BB0A4-6BFF-4C4C-A6FC-7B8857A1FB74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33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F548B-3048-48E1-BDDC-9C41329FFC1E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34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9988BC-C3E6-4156-AA35-8A0B52AA5982}"/>
              </a:ext>
            </a:extLst>
          </p:cNvPr>
          <p:cNvSpPr txBox="1"/>
          <p:nvPr/>
        </p:nvSpPr>
        <p:spPr>
          <a:xfrm>
            <a:off x="9179280" y="6403598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35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3AF89D-5526-4884-84DE-80F247461F52}"/>
              </a:ext>
            </a:extLst>
          </p:cNvPr>
          <p:cNvSpPr txBox="1"/>
          <p:nvPr/>
        </p:nvSpPr>
        <p:spPr>
          <a:xfrm>
            <a:off x="9830418" y="639571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36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20790-808B-4584-A7B2-3888C164ACC9}"/>
              </a:ext>
            </a:extLst>
          </p:cNvPr>
          <p:cNvSpPr txBox="1"/>
          <p:nvPr/>
        </p:nvSpPr>
        <p:spPr>
          <a:xfrm>
            <a:off x="1047695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37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22A4A-6C7F-4031-B4FD-E4984FAADA09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E8E36D-88A3-48BA-8080-938C55B0DE72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28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D3CB79-6B5F-4E42-9CA5-0D7DC24C2519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27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85455C-632F-42D0-8E77-6E0993FC729C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26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4D9513-99FB-43BA-A563-C72E9E98D78F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25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5897DB-0752-419B-A736-5128FE4202FD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AD575-79E0-420C-82C7-37B678114FBE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23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FD73BB-1595-4347-968F-A47216B8EBB4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22</a:t>
            </a:r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7A8012B-476D-428D-8086-B5E40831D6BC}"/>
              </a:ext>
            </a:extLst>
          </p:cNvPr>
          <p:cNvSpPr/>
          <p:nvPr/>
        </p:nvSpPr>
        <p:spPr>
          <a:xfrm>
            <a:off x="480131" y="5497540"/>
            <a:ext cx="657655" cy="721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30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38C77378-EB36-4AB8-9067-A9F97C2B71FF}"/>
              </a:ext>
            </a:extLst>
          </p:cNvPr>
          <p:cNvCxnSpPr>
            <a:endCxn id="70" idx="0"/>
          </p:cNvCxnSpPr>
          <p:nvPr/>
        </p:nvCxnSpPr>
        <p:spPr>
          <a:xfrm flipH="1">
            <a:off x="808959" y="3222594"/>
            <a:ext cx="475716" cy="2274946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3AF5C818-5AE2-47CE-9A27-6B3061B24B3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052618" y="3029103"/>
            <a:ext cx="3020496" cy="2477439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6A6F1AF-7D00-447E-B5C4-200DB5F876E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767456" y="2697535"/>
            <a:ext cx="8568418" cy="2809007"/>
          </a:xfrm>
          <a:prstGeom prst="straightConnector1">
            <a:avLst/>
          </a:prstGeom>
          <a:ln w="28575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21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EDB8760B-0259-4F0F-A375-98EFE3738980}"/>
              </a:ext>
            </a:extLst>
          </p:cNvPr>
          <p:cNvGrpSpPr/>
          <p:nvPr/>
        </p:nvGrpSpPr>
        <p:grpSpPr>
          <a:xfrm>
            <a:off x="-13322" y="4118489"/>
            <a:ext cx="12190596" cy="727784"/>
            <a:chOff x="1062718" y="5429054"/>
            <a:chExt cx="10708938" cy="727784"/>
          </a:xfrm>
        </p:grpSpPr>
        <p:sp>
          <p:nvSpPr>
            <p:cNvPr id="101" name="Блок-схема: перфолента 100">
              <a:extLst>
                <a:ext uri="{FF2B5EF4-FFF2-40B4-BE49-F238E27FC236}">
                  <a16:creationId xmlns:a16="http://schemas.microsoft.com/office/drawing/2014/main" id="{7AC8D7F4-1F03-4EEA-936A-03CBDCB456D8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Блок-схема: перфолента 101">
              <a:extLst>
                <a:ext uri="{FF2B5EF4-FFF2-40B4-BE49-F238E27FC236}">
                  <a16:creationId xmlns:a16="http://schemas.microsoft.com/office/drawing/2014/main" id="{E6E40F35-9D57-4A3E-AFEB-B4927A3DE3FB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6A392C94-06E5-4840-A436-301E258D444D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FAE2B06-EE0C-4B53-8807-57DF32D8F3C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9598C706-A30D-4822-8FC6-9BDC26526990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1E1DC930-30D9-432C-8BAE-651F83B70E8A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B4ADB243-1A58-4903-B718-9BC22DF09C1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B5E08458-FA00-40CF-A6A3-17242D3C418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4E786A09-BFA3-4BAD-91BA-C79CA3AE5C4F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19E7D1C2-2075-409F-8BED-F7C557587898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8A3CABC8-FD36-4401-B745-8D1DAEF44CE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30C4DC65-AE77-4DA2-8F9C-D3A8484E3892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FABBF9ED-A2C8-4E65-8940-CDDE0ECD2CAD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Прямоугольник 123">
                <a:extLst>
                  <a:ext uri="{FF2B5EF4-FFF2-40B4-BE49-F238E27FC236}">
                    <a16:creationId xmlns:a16="http://schemas.microsoft.com/office/drawing/2014/main" id="{875629D8-20EB-4871-AB34-EBD1017248B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F5FCD859-85A9-41FC-B307-C7B75FDAEE2E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738B155B-B81E-4DE5-80BE-7ACBCEBA44E0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791909EA-42A7-4E5C-95A4-52C5CE4BB0AA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796ACD90-4F09-41AB-A73B-C354877B588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DFDE1E47-B05C-4988-8C21-280A8ABF7DB1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BBC57DA-BB4C-4E6B-AAF2-8D8573B88DD2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0034C662-5AC4-451E-9660-742918D9CBDD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585C08FF-6F74-4B82-A174-1D8FBE0D0E54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15129A18-B5EC-45DB-9134-E0B5C8DD4497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925798E4-4780-4FF1-AC3D-2F7D089180B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AAF0-B470-4CCD-84D0-879EF316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 под двумерный массив</a:t>
            </a:r>
          </a:p>
        </p:txBody>
      </p: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743FE766-9921-4FE1-90D3-99F5313930AF}"/>
              </a:ext>
            </a:extLst>
          </p:cNvPr>
          <p:cNvGrpSpPr/>
          <p:nvPr/>
        </p:nvGrpSpPr>
        <p:grpSpPr>
          <a:xfrm>
            <a:off x="1415722" y="839089"/>
            <a:ext cx="10597503" cy="1846660"/>
            <a:chOff x="1413769" y="1052148"/>
            <a:chExt cx="10597503" cy="1846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FAD506-CA52-41D3-9D5E-83D627FAA5E1}"/>
                </a:ext>
              </a:extLst>
            </p:cNvPr>
            <p:cNvSpPr txBox="1"/>
            <p:nvPr/>
          </p:nvSpPr>
          <p:spPr>
            <a:xfrm>
              <a:off x="1413769" y="1421480"/>
              <a:ext cx="1023054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** 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array_heap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= 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**)malloc(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arr_X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* </a:t>
              </a:r>
              <a:r>
                <a:rPr lang="en-US" sz="18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sizeof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*));</a:t>
              </a:r>
            </a:p>
            <a:p>
              <a:r>
                <a:rPr lang="nn-NO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for</a:t>
              </a:r>
              <a:r>
                <a:rPr lang="nn-NO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(</a:t>
              </a:r>
              <a:r>
                <a:rPr lang="nn-NO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n-NO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i = 0; i &lt; arr_X; ++i)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	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array_heap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i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] = 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*)malloc(</a:t>
              </a:r>
              <a:r>
                <a:rPr lang="en-US" sz="18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arr_Y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* </a:t>
              </a:r>
              <a:r>
                <a:rPr lang="en-US" sz="18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sizeof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double</a:t>
              </a:r>
              <a:r>
                <a:rPr lang="en-US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));</a:t>
              </a:r>
            </a:p>
            <a:p>
              <a:r>
                <a:rPr lang="ru-RU" sz="18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ACB0B-7E61-4A34-A43A-A9A1A1E2E932}"/>
                </a:ext>
              </a:extLst>
            </p:cNvPr>
            <p:cNvSpPr txBox="1"/>
            <p:nvPr/>
          </p:nvSpPr>
          <p:spPr>
            <a:xfrm>
              <a:off x="10278233" y="1052148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Число строк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7AC4BE0-012C-4433-B18A-E481A2831BB6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155402" y="1236814"/>
              <a:ext cx="3122831" cy="27239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2D3FA3-30C3-4D09-83B9-1B1757E30494}"/>
                </a:ext>
              </a:extLst>
            </p:cNvPr>
            <p:cNvSpPr txBox="1"/>
            <p:nvPr/>
          </p:nvSpPr>
          <p:spPr>
            <a:xfrm>
              <a:off x="10258997" y="1807667"/>
              <a:ext cx="175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Число столбцов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0F237706-DE96-4237-A92D-3051D263DC3F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7136166" y="1992333"/>
              <a:ext cx="3122831" cy="27239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BE118B-0178-4D22-B026-5E52C330C44B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19" name="Блок-схема: перфолента 18">
              <a:extLst>
                <a:ext uri="{FF2B5EF4-FFF2-40B4-BE49-F238E27FC236}">
                  <a16:creationId xmlns:a16="http://schemas.microsoft.com/office/drawing/2014/main" id="{0936DE0C-AA48-4604-A41B-5C1514C57251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перфолента 19">
              <a:extLst>
                <a:ext uri="{FF2B5EF4-FFF2-40B4-BE49-F238E27FC236}">
                  <a16:creationId xmlns:a16="http://schemas.microsoft.com/office/drawing/2014/main" id="{E4A8DDC0-F97D-4BDF-9912-375851E85FC6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299D194-C266-471E-B2D7-017F47DA817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F69EDA6-147A-4D36-9A60-EF5613BBA91A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94ED628-33F0-4E63-92D3-5194CB675E25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64E2C47-99E1-43B9-8E96-DDD3857A5F25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A79B8CD-CB67-44A2-8E34-593C547E5686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52B13F5-F511-47B3-B55D-0AD45F8B0B46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EB8EDDD-EB01-4AE6-BD48-AC4630A82C87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57EBB96-87FD-4EDD-B2E0-48952000FE33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A1E560A-1755-4DB8-8A59-A6CADC88794F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64DB1D1-ADB0-44DF-98E3-A092D9427ED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E62AD332-6606-4C18-BCB2-8FD29C9DC7CB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E485394-7833-424F-9C79-3D8B75B1828F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7C7ED8DC-8210-4AE9-9CB2-6B83D7B82717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79D47A9-F36A-4BC3-8099-2D346B923EBD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D811FD-0302-4734-A356-F48417D0239E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69C91D-336E-4A30-A40B-A0911FA7D601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D6519EB-0785-475F-8FF9-2443B49281FD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100E75C-3180-4B27-9DA6-74EDDEA14DC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044ACB6-0318-40C1-9D60-24C947E5819C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29396D2-077B-4337-931F-D0B47653C80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921305-F0E2-4C65-A727-EB5973A613E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42D6EB09-66C9-4557-8B6D-D65DD5BD7128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5FB7CC7-C95B-49B3-A373-75F59C5935E0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64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588D38-200E-434E-9763-0DE03D5DBB40}"/>
              </a:ext>
            </a:extLst>
          </p:cNvPr>
          <p:cNvSpPr txBox="1"/>
          <p:nvPr/>
        </p:nvSpPr>
        <p:spPr>
          <a:xfrm>
            <a:off x="11128268" y="6353904"/>
            <a:ext cx="60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128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C19F8-F57B-43F8-9FC0-C101284BCB7A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56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65B3D-A91D-4DF1-9CEA-D4B986D390D8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72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A41FF-5F9F-4D80-B90B-7C1554983E21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80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05E79-6454-4567-BF1A-C7081CD15467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88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89208-DB74-4810-86E3-FD50269D4C7D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96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AC176-DBFF-4F49-864A-61FCCFBC8285}"/>
              </a:ext>
            </a:extLst>
          </p:cNvPr>
          <p:cNvSpPr txBox="1"/>
          <p:nvPr/>
        </p:nvSpPr>
        <p:spPr>
          <a:xfrm>
            <a:off x="9142009" y="6402866"/>
            <a:ext cx="60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104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56DD6-3D4F-4D24-9A12-CF719496A783}"/>
              </a:ext>
            </a:extLst>
          </p:cNvPr>
          <p:cNvSpPr txBox="1"/>
          <p:nvPr/>
        </p:nvSpPr>
        <p:spPr>
          <a:xfrm>
            <a:off x="9758952" y="6393747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112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DE2F7F-3C20-41D7-BFA2-0039279A10FB}"/>
              </a:ext>
            </a:extLst>
          </p:cNvPr>
          <p:cNvSpPr txBox="1"/>
          <p:nvPr/>
        </p:nvSpPr>
        <p:spPr>
          <a:xfrm>
            <a:off x="10402549" y="6385853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120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5DBDD-4F92-4580-AA39-26D7FD1A3F52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BFBE72-9920-4F22-9E23-A79C181FF5A3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48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5304E2-5794-41C9-8188-D7E13C598771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40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1FDF2-723B-466C-A074-137602B32091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1A892-B053-4199-9BAD-052FE02D36B9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94908-B1C4-41E7-AB67-2496F0592820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16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FDA42-D3E2-44B4-8D4A-FDB071FFA6CD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7406-35B0-46DE-8CE1-0408050310B6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0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9970C5A-6D85-401F-A70D-D82CB381BCCA}"/>
              </a:ext>
            </a:extLst>
          </p:cNvPr>
          <p:cNvSpPr/>
          <p:nvPr/>
        </p:nvSpPr>
        <p:spPr>
          <a:xfrm>
            <a:off x="463148" y="4122559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8</a:t>
            </a:r>
            <a:endParaRPr lang="ru-RU" sz="1200" b="1" dirty="0">
              <a:solidFill>
                <a:schemeClr val="tx1"/>
              </a:solidFill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F6B26E32-9F9B-4FB7-8CA5-8FC3FC708348}"/>
              </a:ext>
            </a:extLst>
          </p:cNvPr>
          <p:cNvGrpSpPr/>
          <p:nvPr/>
        </p:nvGrpSpPr>
        <p:grpSpPr>
          <a:xfrm>
            <a:off x="9011928" y="2625234"/>
            <a:ext cx="2530139" cy="2530136"/>
            <a:chOff x="1286360" y="2059618"/>
            <a:chExt cx="2530139" cy="2530136"/>
          </a:xfrm>
          <a:solidFill>
            <a:schemeClr val="bg1"/>
          </a:solidFill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3ED0B796-89E9-4248-BC10-F14BA058E510}"/>
                </a:ext>
              </a:extLst>
            </p:cNvPr>
            <p:cNvSpPr/>
            <p:nvPr/>
          </p:nvSpPr>
          <p:spPr>
            <a:xfrm>
              <a:off x="1286362" y="2059620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A0CA5EAB-5D72-44B3-8D7C-D625003F47AE}"/>
                </a:ext>
              </a:extLst>
            </p:cNvPr>
            <p:cNvSpPr/>
            <p:nvPr/>
          </p:nvSpPr>
          <p:spPr>
            <a:xfrm>
              <a:off x="2129741" y="2059619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2AE0C56A-78ED-48CE-B8CF-085D2C822B15}"/>
                </a:ext>
              </a:extLst>
            </p:cNvPr>
            <p:cNvSpPr/>
            <p:nvPr/>
          </p:nvSpPr>
          <p:spPr>
            <a:xfrm>
              <a:off x="2973120" y="2059618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9480BBDC-56EC-4954-9A2E-C8BD67CD6AC8}"/>
                </a:ext>
              </a:extLst>
            </p:cNvPr>
            <p:cNvSpPr/>
            <p:nvPr/>
          </p:nvSpPr>
          <p:spPr>
            <a:xfrm>
              <a:off x="1286361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DD0C3AC7-5844-407C-B1DE-DE9C98BE14B7}"/>
                </a:ext>
              </a:extLst>
            </p:cNvPr>
            <p:cNvSpPr/>
            <p:nvPr/>
          </p:nvSpPr>
          <p:spPr>
            <a:xfrm>
              <a:off x="2129741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659A0A2B-8C54-41C5-B991-18B418ED0640}"/>
                </a:ext>
              </a:extLst>
            </p:cNvPr>
            <p:cNvSpPr/>
            <p:nvPr/>
          </p:nvSpPr>
          <p:spPr>
            <a:xfrm>
              <a:off x="2973119" y="2902997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BFA7C9D9-0FC9-4195-9D74-7096C2F978DD}"/>
                </a:ext>
              </a:extLst>
            </p:cNvPr>
            <p:cNvSpPr/>
            <p:nvPr/>
          </p:nvSpPr>
          <p:spPr>
            <a:xfrm>
              <a:off x="1286360" y="3746375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A[2][0]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A50EBC57-C1B1-44C8-B407-E908FE35A9C3}"/>
                </a:ext>
              </a:extLst>
            </p:cNvPr>
            <p:cNvSpPr/>
            <p:nvPr/>
          </p:nvSpPr>
          <p:spPr>
            <a:xfrm>
              <a:off x="2129739" y="3746373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A[2][1]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02448E10-8034-475E-B842-BDDE7FF3A8F3}"/>
                </a:ext>
              </a:extLst>
            </p:cNvPr>
            <p:cNvSpPr/>
            <p:nvPr/>
          </p:nvSpPr>
          <p:spPr>
            <a:xfrm>
              <a:off x="2973118" y="3746372"/>
              <a:ext cx="843379" cy="8433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A[2][2]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DA59A68-50D9-429D-95C6-B017E2074CE2}"/>
              </a:ext>
            </a:extLst>
          </p:cNvPr>
          <p:cNvSpPr/>
          <p:nvPr/>
        </p:nvSpPr>
        <p:spPr>
          <a:xfrm>
            <a:off x="1127064" y="550450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CF9EB19-03E3-4F9E-A4B8-4D7E21441F62}"/>
              </a:ext>
            </a:extLst>
          </p:cNvPr>
          <p:cNvSpPr/>
          <p:nvPr/>
        </p:nvSpPr>
        <p:spPr>
          <a:xfrm>
            <a:off x="1792211" y="549506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8399FF7-ED32-4EDE-865E-C82CFC134816}"/>
              </a:ext>
            </a:extLst>
          </p:cNvPr>
          <p:cNvSpPr/>
          <p:nvPr/>
        </p:nvSpPr>
        <p:spPr>
          <a:xfrm>
            <a:off x="2456795" y="549753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3B19213-74BD-42D7-8660-CC4D04E580C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91976" y="1379231"/>
            <a:ext cx="623746" cy="274332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1FFFB85B-7C7D-4240-A4EF-D04CCC235D91}"/>
              </a:ext>
            </a:extLst>
          </p:cNvPr>
          <p:cNvSpPr/>
          <p:nvPr/>
        </p:nvSpPr>
        <p:spPr>
          <a:xfrm rot="5400000">
            <a:off x="1995535" y="4364357"/>
            <a:ext cx="262887" cy="196593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CF2E15B7-E91F-43F7-92C9-41D3928EE837}"/>
              </a:ext>
            </a:extLst>
          </p:cNvPr>
          <p:cNvCxnSpPr>
            <a:cxnSpLocks/>
          </p:cNvCxnSpPr>
          <p:nvPr/>
        </p:nvCxnSpPr>
        <p:spPr>
          <a:xfrm flipH="1">
            <a:off x="2144311" y="2459566"/>
            <a:ext cx="897839" cy="261119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9C18EA7-CE58-4510-BBA2-83557F9695ED}"/>
              </a:ext>
            </a:extLst>
          </p:cNvPr>
          <p:cNvSpPr/>
          <p:nvPr/>
        </p:nvSpPr>
        <p:spPr>
          <a:xfrm>
            <a:off x="9674030" y="550837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0DDC8B7-CEAA-404C-A413-4676DD4CA525}"/>
              </a:ext>
            </a:extLst>
          </p:cNvPr>
          <p:cNvSpPr/>
          <p:nvPr/>
        </p:nvSpPr>
        <p:spPr>
          <a:xfrm>
            <a:off x="9010501" y="550995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A9528A2-F3AF-4AF4-A367-52BE6B38CC23}"/>
              </a:ext>
            </a:extLst>
          </p:cNvPr>
          <p:cNvSpPr/>
          <p:nvPr/>
        </p:nvSpPr>
        <p:spPr>
          <a:xfrm>
            <a:off x="6382638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36E4AC8-AE48-4405-84C7-697344275954}"/>
              </a:ext>
            </a:extLst>
          </p:cNvPr>
          <p:cNvSpPr/>
          <p:nvPr/>
        </p:nvSpPr>
        <p:spPr>
          <a:xfrm>
            <a:off x="5718263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D5D93EA-4BDB-4911-91CA-8AAEEFB8051D}"/>
              </a:ext>
            </a:extLst>
          </p:cNvPr>
          <p:cNvSpPr/>
          <p:nvPr/>
        </p:nvSpPr>
        <p:spPr>
          <a:xfrm>
            <a:off x="5071395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56D8B9A-E6ED-4194-9A82-7BEF1B343916}"/>
              </a:ext>
            </a:extLst>
          </p:cNvPr>
          <p:cNvSpPr/>
          <p:nvPr/>
        </p:nvSpPr>
        <p:spPr>
          <a:xfrm>
            <a:off x="4419419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93E2C228-FC94-4E55-A360-BB98BBFDB050}"/>
              </a:ext>
            </a:extLst>
          </p:cNvPr>
          <p:cNvSpPr/>
          <p:nvPr/>
        </p:nvSpPr>
        <p:spPr>
          <a:xfrm>
            <a:off x="3765961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27E4E00-1E9F-4C28-BB86-F7E9C2FCCB9D}"/>
              </a:ext>
            </a:extLst>
          </p:cNvPr>
          <p:cNvSpPr/>
          <p:nvPr/>
        </p:nvSpPr>
        <p:spPr>
          <a:xfrm>
            <a:off x="3116172" y="5508485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B41C8A98-E514-4F51-BF71-92B9A795ACB5}"/>
              </a:ext>
            </a:extLst>
          </p:cNvPr>
          <p:cNvSpPr/>
          <p:nvPr/>
        </p:nvSpPr>
        <p:spPr>
          <a:xfrm>
            <a:off x="10337720" y="5508687"/>
            <a:ext cx="661069" cy="7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4D246C-535F-4C6F-8A7D-CD7ADA671A53}"/>
              </a:ext>
            </a:extLst>
          </p:cNvPr>
          <p:cNvSpPr txBox="1"/>
          <p:nvPr/>
        </p:nvSpPr>
        <p:spPr>
          <a:xfrm>
            <a:off x="50473" y="3663063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94DF36-A5F6-4736-9275-BF1F3372FEED}"/>
              </a:ext>
            </a:extLst>
          </p:cNvPr>
          <p:cNvSpPr txBox="1"/>
          <p:nvPr/>
        </p:nvSpPr>
        <p:spPr>
          <a:xfrm>
            <a:off x="78492" y="4985154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A80EEE0-D220-45EB-9DD4-3EF648F49B1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791976" y="4843786"/>
            <a:ext cx="347283" cy="6512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66C28B99-3AEB-452F-BF64-AE32E2E1E566}"/>
              </a:ext>
            </a:extLst>
          </p:cNvPr>
          <p:cNvCxnSpPr>
            <a:stCxn id="77" idx="0"/>
            <a:endCxn id="86" idx="0"/>
          </p:cNvCxnSpPr>
          <p:nvPr/>
        </p:nvCxnSpPr>
        <p:spPr>
          <a:xfrm rot="16200000" flipH="1">
            <a:off x="6057121" y="2226040"/>
            <a:ext cx="12415" cy="6555413"/>
          </a:xfrm>
          <a:prstGeom prst="curvedConnector3">
            <a:avLst>
              <a:gd name="adj1" fmla="val -1841321"/>
            </a:avLst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097125E0-CD2C-4793-B5AC-6352B6E9BF50}"/>
              </a:ext>
            </a:extLst>
          </p:cNvPr>
          <p:cNvCxnSpPr>
            <a:cxnSpLocks/>
            <a:stCxn id="76" idx="0"/>
            <a:endCxn id="89" idx="0"/>
          </p:cNvCxnSpPr>
          <p:nvPr/>
        </p:nvCxnSpPr>
        <p:spPr>
          <a:xfrm rot="16200000" flipH="1">
            <a:off x="3752394" y="3863713"/>
            <a:ext cx="13305" cy="3276016"/>
          </a:xfrm>
          <a:prstGeom prst="curvedConnector3">
            <a:avLst>
              <a:gd name="adj1" fmla="val -2652289"/>
            </a:avLst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изогнутый 136">
            <a:extLst>
              <a:ext uri="{FF2B5EF4-FFF2-40B4-BE49-F238E27FC236}">
                <a16:creationId xmlns:a16="http://schemas.microsoft.com/office/drawing/2014/main" id="{4043AE84-2CE2-4767-A6DE-F15750295515}"/>
              </a:ext>
            </a:extLst>
          </p:cNvPr>
          <p:cNvCxnSpPr>
            <a:cxnSpLocks/>
            <a:stCxn id="75" idx="0"/>
            <a:endCxn id="92" idx="0"/>
          </p:cNvCxnSpPr>
          <p:nvPr/>
        </p:nvCxnSpPr>
        <p:spPr>
          <a:xfrm rot="16200000" flipH="1">
            <a:off x="2446874" y="4513527"/>
            <a:ext cx="3976" cy="1985940"/>
          </a:xfrm>
          <a:prstGeom prst="curvedConnector3">
            <a:avLst>
              <a:gd name="adj1" fmla="val -9545272"/>
            </a:avLst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15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EDB8760B-0259-4F0F-A375-98EFE3738980}"/>
              </a:ext>
            </a:extLst>
          </p:cNvPr>
          <p:cNvGrpSpPr/>
          <p:nvPr/>
        </p:nvGrpSpPr>
        <p:grpSpPr>
          <a:xfrm>
            <a:off x="-13322" y="4118489"/>
            <a:ext cx="12190596" cy="727784"/>
            <a:chOff x="1062718" y="5429054"/>
            <a:chExt cx="10708938" cy="727784"/>
          </a:xfrm>
        </p:grpSpPr>
        <p:sp>
          <p:nvSpPr>
            <p:cNvPr id="101" name="Блок-схема: перфолента 100">
              <a:extLst>
                <a:ext uri="{FF2B5EF4-FFF2-40B4-BE49-F238E27FC236}">
                  <a16:creationId xmlns:a16="http://schemas.microsoft.com/office/drawing/2014/main" id="{7AC8D7F4-1F03-4EEA-936A-03CBDCB456D8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Блок-схема: перфолента 101">
              <a:extLst>
                <a:ext uri="{FF2B5EF4-FFF2-40B4-BE49-F238E27FC236}">
                  <a16:creationId xmlns:a16="http://schemas.microsoft.com/office/drawing/2014/main" id="{E6E40F35-9D57-4A3E-AFEB-B4927A3DE3FB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6A392C94-06E5-4840-A436-301E258D444D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FAE2B06-EE0C-4B53-8807-57DF32D8F3C0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9598C706-A30D-4822-8FC6-9BDC26526990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1E1DC930-30D9-432C-8BAE-651F83B70E8A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B4ADB243-1A58-4903-B718-9BC22DF09C1F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B5E08458-FA00-40CF-A6A3-17242D3C4189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4E786A09-BFA3-4BAD-91BA-C79CA3AE5C4F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19E7D1C2-2075-409F-8BED-F7C557587898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8A3CABC8-FD36-4401-B745-8D1DAEF44CE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30C4DC65-AE77-4DA2-8F9C-D3A8484E3892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FABBF9ED-A2C8-4E65-8940-CDDE0ECD2CAD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Прямоугольник 123">
                <a:extLst>
                  <a:ext uri="{FF2B5EF4-FFF2-40B4-BE49-F238E27FC236}">
                    <a16:creationId xmlns:a16="http://schemas.microsoft.com/office/drawing/2014/main" id="{875629D8-20EB-4871-AB34-EBD1017248B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F5FCD859-85A9-41FC-B307-C7B75FDAEE2E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738B155B-B81E-4DE5-80BE-7ACBCEBA44E0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791909EA-42A7-4E5C-95A4-52C5CE4BB0AA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796ACD90-4F09-41AB-A73B-C354877B588A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DFDE1E47-B05C-4988-8C21-280A8ABF7DB1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BBC57DA-BB4C-4E6B-AAF2-8D8573B88DD2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0034C662-5AC4-451E-9660-742918D9CBDD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585C08FF-6F74-4B82-A174-1D8FBE0D0E54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15129A18-B5EC-45DB-9134-E0B5C8DD4497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925798E4-4780-4FF1-AC3D-2F7D089180BA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AAF0-B470-4CCD-84D0-879EF316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памяти под двумерный массив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BE118B-0178-4D22-B026-5E52C330C44B}"/>
              </a:ext>
            </a:extLst>
          </p:cNvPr>
          <p:cNvGrpSpPr/>
          <p:nvPr/>
        </p:nvGrpSpPr>
        <p:grpSpPr>
          <a:xfrm>
            <a:off x="-1676" y="5499985"/>
            <a:ext cx="12178950" cy="727784"/>
            <a:chOff x="1062718" y="5429054"/>
            <a:chExt cx="10708938" cy="727784"/>
          </a:xfrm>
        </p:grpSpPr>
        <p:sp>
          <p:nvSpPr>
            <p:cNvPr id="19" name="Блок-схема: перфолента 18">
              <a:extLst>
                <a:ext uri="{FF2B5EF4-FFF2-40B4-BE49-F238E27FC236}">
                  <a16:creationId xmlns:a16="http://schemas.microsoft.com/office/drawing/2014/main" id="{0936DE0C-AA48-4604-A41B-5C1514C57251}"/>
                </a:ext>
              </a:extLst>
            </p:cNvPr>
            <p:cNvSpPr/>
            <p:nvPr/>
          </p:nvSpPr>
          <p:spPr>
            <a:xfrm rot="16200000">
              <a:off x="1687284" y="480448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перфолента 19">
              <a:extLst>
                <a:ext uri="{FF2B5EF4-FFF2-40B4-BE49-F238E27FC236}">
                  <a16:creationId xmlns:a16="http://schemas.microsoft.com/office/drawing/2014/main" id="{E4A8DDC0-F97D-4BDF-9912-375851E85FC6}"/>
                </a:ext>
              </a:extLst>
            </p:cNvPr>
            <p:cNvSpPr/>
            <p:nvPr/>
          </p:nvSpPr>
          <p:spPr>
            <a:xfrm rot="16200000">
              <a:off x="10423376" y="4808558"/>
              <a:ext cx="723713" cy="1972846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299D194-C266-471E-B2D7-017F47DA8173}"/>
                </a:ext>
              </a:extLst>
            </p:cNvPr>
            <p:cNvSpPr/>
            <p:nvPr/>
          </p:nvSpPr>
          <p:spPr>
            <a:xfrm rot="16200000">
              <a:off x="1998305" y="5502499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F69EDA6-147A-4D36-9A60-EF5613BBA91A}"/>
                </a:ext>
              </a:extLst>
            </p:cNvPr>
            <p:cNvSpPr/>
            <p:nvPr/>
          </p:nvSpPr>
          <p:spPr>
            <a:xfrm rot="16200000">
              <a:off x="3150120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94ED628-33F0-4E63-92D3-5194CB675E25}"/>
                </a:ext>
              </a:extLst>
            </p:cNvPr>
            <p:cNvSpPr/>
            <p:nvPr/>
          </p:nvSpPr>
          <p:spPr>
            <a:xfrm rot="16200000">
              <a:off x="2570035" y="550331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64E2C47-99E1-43B9-8E96-DDD3857A5F25}"/>
                </a:ext>
              </a:extLst>
            </p:cNvPr>
            <p:cNvGrpSpPr/>
            <p:nvPr/>
          </p:nvGrpSpPr>
          <p:grpSpPr>
            <a:xfrm rot="16200000">
              <a:off x="5756149" y="3475743"/>
              <a:ext cx="723713" cy="4638478"/>
              <a:chOff x="7910004" y="1802806"/>
              <a:chExt cx="1828800" cy="404118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A79B8CD-CB67-44A2-8E34-593C547E5686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52B13F5-F511-47B3-B55D-0AD45F8B0B46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EB8EDDD-EB01-4AE6-BD48-AC4630A82C87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57EBB96-87FD-4EDD-B2E0-48952000FE33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A1E560A-1755-4DB8-8A59-A6CADC88794F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64DB1D1-ADB0-44DF-98E3-A092D9427EDB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E62AD332-6606-4C18-BCB2-8FD29C9DC7CB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E485394-7833-424F-9C79-3D8B75B1828F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7C7ED8DC-8210-4AE9-9CB2-6B83D7B82717}"/>
                </a:ext>
              </a:extLst>
            </p:cNvPr>
            <p:cNvGrpSpPr/>
            <p:nvPr/>
          </p:nvGrpSpPr>
          <p:grpSpPr>
            <a:xfrm rot="16200000">
              <a:off x="8639862" y="3475743"/>
              <a:ext cx="723713" cy="4638478"/>
              <a:chOff x="7910004" y="1802806"/>
              <a:chExt cx="1828800" cy="404118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79D47A9-F36A-4BC3-8099-2D346B923EBD}"/>
                  </a:ext>
                </a:extLst>
              </p:cNvPr>
              <p:cNvSpPr/>
              <p:nvPr/>
            </p:nvSpPr>
            <p:spPr>
              <a:xfrm>
                <a:off x="7910004" y="230819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1D811FD-0302-4734-A356-F48417D0239E}"/>
                  </a:ext>
                </a:extLst>
              </p:cNvPr>
              <p:cNvSpPr/>
              <p:nvPr/>
            </p:nvSpPr>
            <p:spPr>
              <a:xfrm>
                <a:off x="7910004" y="180280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69C91D-336E-4A30-A40B-A0911FA7D601}"/>
                  </a:ext>
                </a:extLst>
              </p:cNvPr>
              <p:cNvSpPr/>
              <p:nvPr/>
            </p:nvSpPr>
            <p:spPr>
              <a:xfrm>
                <a:off x="7910004" y="331897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D6519EB-0785-475F-8FF9-2443B49281FD}"/>
                  </a:ext>
                </a:extLst>
              </p:cNvPr>
              <p:cNvSpPr/>
              <p:nvPr/>
            </p:nvSpPr>
            <p:spPr>
              <a:xfrm>
                <a:off x="7910004" y="2813582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6100E75C-3180-4B27-9DA6-74EDDEA14DCE}"/>
                  </a:ext>
                </a:extLst>
              </p:cNvPr>
              <p:cNvSpPr/>
              <p:nvPr/>
            </p:nvSpPr>
            <p:spPr>
              <a:xfrm>
                <a:off x="7910004" y="4327828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044ACB6-0318-40C1-9D60-24C947E5819C}"/>
                  </a:ext>
                </a:extLst>
              </p:cNvPr>
              <p:cNvSpPr/>
              <p:nvPr/>
            </p:nvSpPr>
            <p:spPr>
              <a:xfrm>
                <a:off x="7910004" y="3822440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29396D2-077B-4337-931F-D0B47653C802}"/>
                  </a:ext>
                </a:extLst>
              </p:cNvPr>
              <p:cNvSpPr/>
              <p:nvPr/>
            </p:nvSpPr>
            <p:spPr>
              <a:xfrm>
                <a:off x="7910004" y="5338604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D1921305-F0E2-4C65-A727-EB5973A613ED}"/>
                  </a:ext>
                </a:extLst>
              </p:cNvPr>
              <p:cNvSpPr/>
              <p:nvPr/>
            </p:nvSpPr>
            <p:spPr>
              <a:xfrm>
                <a:off x="7910004" y="4833216"/>
                <a:ext cx="1828800" cy="505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42D6EB09-66C9-4557-8B6D-D65DD5BD7128}"/>
                </a:ext>
              </a:extLst>
            </p:cNvPr>
            <p:cNvSpPr/>
            <p:nvPr/>
          </p:nvSpPr>
          <p:spPr>
            <a:xfrm rot="16200000">
              <a:off x="1409865" y="5501684"/>
              <a:ext cx="723713" cy="58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5FB7CC7-C95B-49B3-A373-75F59C5935E0}"/>
              </a:ext>
            </a:extLst>
          </p:cNvPr>
          <p:cNvSpPr txBox="1"/>
          <p:nvPr/>
        </p:nvSpPr>
        <p:spPr>
          <a:xfrm>
            <a:off x="5891148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64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588D38-200E-434E-9763-0DE03D5DBB40}"/>
              </a:ext>
            </a:extLst>
          </p:cNvPr>
          <p:cNvSpPr txBox="1"/>
          <p:nvPr/>
        </p:nvSpPr>
        <p:spPr>
          <a:xfrm>
            <a:off x="11128268" y="6353904"/>
            <a:ext cx="60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128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C19F8-F57B-43F8-9FC0-C101284BCB7A}"/>
              </a:ext>
            </a:extLst>
          </p:cNvPr>
          <p:cNvSpPr txBox="1"/>
          <p:nvPr/>
        </p:nvSpPr>
        <p:spPr>
          <a:xfrm>
            <a:off x="5235135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56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65B3D-A91D-4DF1-9CEA-D4B986D390D8}"/>
              </a:ext>
            </a:extLst>
          </p:cNvPr>
          <p:cNvSpPr txBox="1"/>
          <p:nvPr/>
        </p:nvSpPr>
        <p:spPr>
          <a:xfrm>
            <a:off x="6550860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72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A41FF-5F9F-4D80-B90B-7C1554983E21}"/>
              </a:ext>
            </a:extLst>
          </p:cNvPr>
          <p:cNvSpPr txBox="1"/>
          <p:nvPr/>
        </p:nvSpPr>
        <p:spPr>
          <a:xfrm>
            <a:off x="7194482" y="6393747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80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05E79-6454-4567-BF1A-C7081CD15467}"/>
              </a:ext>
            </a:extLst>
          </p:cNvPr>
          <p:cNvSpPr txBox="1"/>
          <p:nvPr/>
        </p:nvSpPr>
        <p:spPr>
          <a:xfrm>
            <a:off x="784922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88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89208-DB74-4810-86E3-FD50269D4C7D}"/>
              </a:ext>
            </a:extLst>
          </p:cNvPr>
          <p:cNvSpPr txBox="1"/>
          <p:nvPr/>
        </p:nvSpPr>
        <p:spPr>
          <a:xfrm>
            <a:off x="8521132" y="6402866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96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AC176-DBFF-4F49-864A-61FCCFBC8285}"/>
              </a:ext>
            </a:extLst>
          </p:cNvPr>
          <p:cNvSpPr txBox="1"/>
          <p:nvPr/>
        </p:nvSpPr>
        <p:spPr>
          <a:xfrm>
            <a:off x="9142009" y="6402866"/>
            <a:ext cx="60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104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56DD6-3D4F-4D24-9A12-CF719496A783}"/>
              </a:ext>
            </a:extLst>
          </p:cNvPr>
          <p:cNvSpPr txBox="1"/>
          <p:nvPr/>
        </p:nvSpPr>
        <p:spPr>
          <a:xfrm>
            <a:off x="9758952" y="6393747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112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DE2F7F-3C20-41D7-BFA2-0039279A10FB}"/>
              </a:ext>
            </a:extLst>
          </p:cNvPr>
          <p:cNvSpPr txBox="1"/>
          <p:nvPr/>
        </p:nvSpPr>
        <p:spPr>
          <a:xfrm>
            <a:off x="10402549" y="6385853"/>
            <a:ext cx="6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120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5DBDD-4F92-4580-AA39-26D7FD1A3F52}"/>
              </a:ext>
            </a:extLst>
          </p:cNvPr>
          <p:cNvSpPr txBox="1"/>
          <p:nvPr/>
        </p:nvSpPr>
        <p:spPr>
          <a:xfrm>
            <a:off x="11803604" y="6385853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…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BFBE72-9920-4F22-9E23-A79C181FF5A3}"/>
              </a:ext>
            </a:extLst>
          </p:cNvPr>
          <p:cNvSpPr txBox="1"/>
          <p:nvPr/>
        </p:nvSpPr>
        <p:spPr>
          <a:xfrm>
            <a:off x="4538394" y="6374769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48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5304E2-5794-41C9-8188-D7E13C598771}"/>
              </a:ext>
            </a:extLst>
          </p:cNvPr>
          <p:cNvSpPr txBox="1"/>
          <p:nvPr/>
        </p:nvSpPr>
        <p:spPr>
          <a:xfrm>
            <a:off x="387336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40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1FDF2-723B-466C-A074-137602B32091}"/>
              </a:ext>
            </a:extLst>
          </p:cNvPr>
          <p:cNvSpPr txBox="1"/>
          <p:nvPr/>
        </p:nvSpPr>
        <p:spPr>
          <a:xfrm>
            <a:off x="3197561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32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1A892-B053-4199-9BAD-052FE02D36B9}"/>
              </a:ext>
            </a:extLst>
          </p:cNvPr>
          <p:cNvSpPr txBox="1"/>
          <p:nvPr/>
        </p:nvSpPr>
        <p:spPr>
          <a:xfrm>
            <a:off x="254662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24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94908-B1C4-41E7-AB67-2496F0592820}"/>
              </a:ext>
            </a:extLst>
          </p:cNvPr>
          <p:cNvSpPr txBox="1"/>
          <p:nvPr/>
        </p:nvSpPr>
        <p:spPr>
          <a:xfrm>
            <a:off x="1949704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16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7FDA42-D3E2-44B4-8D4A-FDB071FFA6CD}"/>
              </a:ext>
            </a:extLst>
          </p:cNvPr>
          <p:cNvSpPr txBox="1"/>
          <p:nvPr/>
        </p:nvSpPr>
        <p:spPr>
          <a:xfrm>
            <a:off x="1284675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8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7406-35B0-46DE-8CE1-0408050310B6}"/>
              </a:ext>
            </a:extLst>
          </p:cNvPr>
          <p:cNvSpPr txBox="1"/>
          <p:nvPr/>
        </p:nvSpPr>
        <p:spPr>
          <a:xfrm>
            <a:off x="583577" y="6351961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0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9970C5A-6D85-401F-A70D-D82CB381BCCA}"/>
              </a:ext>
            </a:extLst>
          </p:cNvPr>
          <p:cNvSpPr/>
          <p:nvPr/>
        </p:nvSpPr>
        <p:spPr>
          <a:xfrm>
            <a:off x="463148" y="4122559"/>
            <a:ext cx="657655" cy="7212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DA59A68-50D9-429D-95C6-B017E2074CE2}"/>
              </a:ext>
            </a:extLst>
          </p:cNvPr>
          <p:cNvSpPr/>
          <p:nvPr/>
        </p:nvSpPr>
        <p:spPr>
          <a:xfrm>
            <a:off x="1127064" y="550450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32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CF9EB19-03E3-4F9E-A4B8-4D7E21441F62}"/>
              </a:ext>
            </a:extLst>
          </p:cNvPr>
          <p:cNvSpPr/>
          <p:nvPr/>
        </p:nvSpPr>
        <p:spPr>
          <a:xfrm>
            <a:off x="1792211" y="549506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ru-RU" sz="2400" b="1" dirty="0">
                <a:solidFill>
                  <a:schemeClr val="tx1"/>
                </a:solidFill>
              </a:rPr>
              <a:t>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8399FF7-ED32-4EDE-865E-C82CFC134816}"/>
              </a:ext>
            </a:extLst>
          </p:cNvPr>
          <p:cNvSpPr/>
          <p:nvPr/>
        </p:nvSpPr>
        <p:spPr>
          <a:xfrm>
            <a:off x="2456795" y="5497539"/>
            <a:ext cx="657655" cy="721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104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3B19213-74BD-42D7-8660-CC4D04E580C4}"/>
              </a:ext>
            </a:extLst>
          </p:cNvPr>
          <p:cNvCxnSpPr>
            <a:cxnSpLocks/>
          </p:cNvCxnSpPr>
          <p:nvPr/>
        </p:nvCxnSpPr>
        <p:spPr>
          <a:xfrm flipH="1">
            <a:off x="2579900" y="1688806"/>
            <a:ext cx="3370011" cy="33996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1FFFB85B-7C7D-4240-A4EF-D04CCC235D91}"/>
              </a:ext>
            </a:extLst>
          </p:cNvPr>
          <p:cNvSpPr/>
          <p:nvPr/>
        </p:nvSpPr>
        <p:spPr>
          <a:xfrm rot="5400000">
            <a:off x="1995535" y="4364357"/>
            <a:ext cx="262887" cy="196593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9C18EA7-CE58-4510-BBA2-83557F9695ED}"/>
              </a:ext>
            </a:extLst>
          </p:cNvPr>
          <p:cNvSpPr/>
          <p:nvPr/>
        </p:nvSpPr>
        <p:spPr>
          <a:xfrm>
            <a:off x="9674030" y="550837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0DDC8B7-CEAA-404C-A413-4676DD4CA525}"/>
              </a:ext>
            </a:extLst>
          </p:cNvPr>
          <p:cNvSpPr/>
          <p:nvPr/>
        </p:nvSpPr>
        <p:spPr>
          <a:xfrm>
            <a:off x="9010501" y="5509954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A9528A2-F3AF-4AF4-A367-52BE6B38CC23}"/>
              </a:ext>
            </a:extLst>
          </p:cNvPr>
          <p:cNvSpPr/>
          <p:nvPr/>
        </p:nvSpPr>
        <p:spPr>
          <a:xfrm>
            <a:off x="6382638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36E4AC8-AE48-4405-84C7-697344275954}"/>
              </a:ext>
            </a:extLst>
          </p:cNvPr>
          <p:cNvSpPr/>
          <p:nvPr/>
        </p:nvSpPr>
        <p:spPr>
          <a:xfrm>
            <a:off x="5718263" y="5509639"/>
            <a:ext cx="661070" cy="721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D5D93EA-4BDB-4911-91CA-8AAEEFB8051D}"/>
              </a:ext>
            </a:extLst>
          </p:cNvPr>
          <p:cNvSpPr/>
          <p:nvPr/>
        </p:nvSpPr>
        <p:spPr>
          <a:xfrm>
            <a:off x="5071395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A[1][0]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56D8B9A-E6ED-4194-9A82-7BEF1B343916}"/>
              </a:ext>
            </a:extLst>
          </p:cNvPr>
          <p:cNvSpPr/>
          <p:nvPr/>
        </p:nvSpPr>
        <p:spPr>
          <a:xfrm>
            <a:off x="4419419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93E2C228-FC94-4E55-A360-BB98BBFDB050}"/>
              </a:ext>
            </a:extLst>
          </p:cNvPr>
          <p:cNvSpPr/>
          <p:nvPr/>
        </p:nvSpPr>
        <p:spPr>
          <a:xfrm>
            <a:off x="3765961" y="5508374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A[0][1]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27E4E00-1E9F-4C28-BB86-F7E9C2FCCB9D}"/>
              </a:ext>
            </a:extLst>
          </p:cNvPr>
          <p:cNvSpPr/>
          <p:nvPr/>
        </p:nvSpPr>
        <p:spPr>
          <a:xfrm>
            <a:off x="3116172" y="5508485"/>
            <a:ext cx="651320" cy="722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A[0][0]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B41C8A98-E514-4F51-BF71-92B9A795ACB5}"/>
              </a:ext>
            </a:extLst>
          </p:cNvPr>
          <p:cNvSpPr/>
          <p:nvPr/>
        </p:nvSpPr>
        <p:spPr>
          <a:xfrm>
            <a:off x="10337720" y="5508687"/>
            <a:ext cx="661069" cy="7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A[2][2]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4D246C-535F-4C6F-8A7D-CD7ADA671A53}"/>
              </a:ext>
            </a:extLst>
          </p:cNvPr>
          <p:cNvSpPr txBox="1"/>
          <p:nvPr/>
        </p:nvSpPr>
        <p:spPr>
          <a:xfrm>
            <a:off x="1227913" y="3606701"/>
            <a:ext cx="8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Стек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94DF36-A5F6-4736-9275-BF1F3372FEED}"/>
              </a:ext>
            </a:extLst>
          </p:cNvPr>
          <p:cNvSpPr txBox="1"/>
          <p:nvPr/>
        </p:nvSpPr>
        <p:spPr>
          <a:xfrm>
            <a:off x="1182471" y="4848725"/>
            <a:ext cx="87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Куча</a:t>
            </a: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A80EEE0-D220-45EB-9DD4-3EF648F49B1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791976" y="4843786"/>
            <a:ext cx="347283" cy="6512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: изогнутый 134">
            <a:extLst>
              <a:ext uri="{FF2B5EF4-FFF2-40B4-BE49-F238E27FC236}">
                <a16:creationId xmlns:a16="http://schemas.microsoft.com/office/drawing/2014/main" id="{66C28B99-3AEB-452F-BF64-AE32E2E1E566}"/>
              </a:ext>
            </a:extLst>
          </p:cNvPr>
          <p:cNvCxnSpPr>
            <a:stCxn id="77" idx="0"/>
            <a:endCxn id="86" idx="0"/>
          </p:cNvCxnSpPr>
          <p:nvPr/>
        </p:nvCxnSpPr>
        <p:spPr>
          <a:xfrm rot="16200000" flipH="1">
            <a:off x="6057121" y="2226040"/>
            <a:ext cx="12415" cy="6555413"/>
          </a:xfrm>
          <a:prstGeom prst="curvedConnector3">
            <a:avLst>
              <a:gd name="adj1" fmla="val -1841321"/>
            </a:avLst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097125E0-CD2C-4793-B5AC-6352B6E9BF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956" y="3863453"/>
            <a:ext cx="13305" cy="3276016"/>
          </a:xfrm>
          <a:prstGeom prst="curvedConnector3">
            <a:avLst>
              <a:gd name="adj1" fmla="val -2652289"/>
            </a:avLst>
          </a:prstGeom>
          <a:ln w="28575">
            <a:solidFill>
              <a:srgbClr val="DF3E1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: изогнутый 136">
            <a:extLst>
              <a:ext uri="{FF2B5EF4-FFF2-40B4-BE49-F238E27FC236}">
                <a16:creationId xmlns:a16="http://schemas.microsoft.com/office/drawing/2014/main" id="{4043AE84-2CE2-4767-A6DE-F15750295515}"/>
              </a:ext>
            </a:extLst>
          </p:cNvPr>
          <p:cNvCxnSpPr>
            <a:cxnSpLocks/>
            <a:stCxn id="75" idx="0"/>
            <a:endCxn id="92" idx="0"/>
          </p:cNvCxnSpPr>
          <p:nvPr/>
        </p:nvCxnSpPr>
        <p:spPr>
          <a:xfrm rot="16200000" flipH="1">
            <a:off x="2446874" y="4513527"/>
            <a:ext cx="3976" cy="1985940"/>
          </a:xfrm>
          <a:prstGeom prst="curvedConnector3">
            <a:avLst>
              <a:gd name="adj1" fmla="val -9545272"/>
            </a:avLst>
          </a:prstGeom>
          <a:ln w="28575">
            <a:solidFill>
              <a:srgbClr val="DF3E1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9E53CE8-2B39-477D-9A0A-8EE6C11F4832}"/>
              </a:ext>
            </a:extLst>
          </p:cNvPr>
          <p:cNvSpPr txBox="1"/>
          <p:nvPr/>
        </p:nvSpPr>
        <p:spPr>
          <a:xfrm>
            <a:off x="2192498" y="1227141"/>
            <a:ext cx="9076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i++)</a:t>
            </a:r>
          </a:p>
          <a:p>
            <a:pPr lvl="1"/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[i]);   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745D1960-C6F4-4352-8A5A-2D15F4DE25F2}"/>
              </a:ext>
            </a:extLst>
          </p:cNvPr>
          <p:cNvCxnSpPr>
            <a:cxnSpLocks/>
          </p:cNvCxnSpPr>
          <p:nvPr/>
        </p:nvCxnSpPr>
        <p:spPr>
          <a:xfrm flipH="1">
            <a:off x="860860" y="2014214"/>
            <a:ext cx="4114557" cy="30742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11E9AE53-480B-48AE-A5CD-726450522E27}"/>
              </a:ext>
            </a:extLst>
          </p:cNvPr>
          <p:cNvCxnSpPr>
            <a:cxnSpLocks/>
          </p:cNvCxnSpPr>
          <p:nvPr/>
        </p:nvCxnSpPr>
        <p:spPr>
          <a:xfrm flipH="1">
            <a:off x="3695828" y="1719147"/>
            <a:ext cx="2237431" cy="341644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E8F6F7CB-9CD5-4470-9168-CD46A3D76BD8}"/>
              </a:ext>
            </a:extLst>
          </p:cNvPr>
          <p:cNvCxnSpPr>
            <a:cxnSpLocks/>
          </p:cNvCxnSpPr>
          <p:nvPr/>
        </p:nvCxnSpPr>
        <p:spPr>
          <a:xfrm>
            <a:off x="5960824" y="1719147"/>
            <a:ext cx="158821" cy="34813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DDF6C51-E067-4750-9EAD-F980A04FB397}"/>
              </a:ext>
            </a:extLst>
          </p:cNvPr>
          <p:cNvSpPr txBox="1"/>
          <p:nvPr/>
        </p:nvSpPr>
        <p:spPr>
          <a:xfrm>
            <a:off x="6481539" y="2793805"/>
            <a:ext cx="37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удалить </a:t>
            </a:r>
            <a:r>
              <a:rPr lang="ru-RU" b="1" dirty="0"/>
              <a:t>все</a:t>
            </a:r>
            <a:r>
              <a:rPr lang="ru-RU" dirty="0"/>
              <a:t> стрелочки</a:t>
            </a:r>
          </a:p>
        </p:txBody>
      </p:sp>
    </p:spTree>
    <p:extLst>
      <p:ext uri="{BB962C8B-B14F-4D97-AF65-F5344CB8AC3E}">
        <p14:creationId xmlns:p14="http://schemas.microsoft.com/office/powerpoint/2010/main" val="1944589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751CB-9530-43C7-8604-4A068EE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двумерными массивами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4A5FD-9832-482A-83D3-AB018FD15E40}"/>
              </a:ext>
            </a:extLst>
          </p:cNvPr>
          <p:cNvSpPr txBox="1"/>
          <p:nvPr/>
        </p:nvSpPr>
        <p:spPr>
          <a:xfrm>
            <a:off x="135383" y="1185169"/>
            <a:ext cx="1053557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ru-RU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][j] 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2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X_arr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 {</a:t>
            </a:r>
          </a:p>
          <a:p>
            <a:pPr lvl="1"/>
            <a:r>
              <a:rPr lang="ru-RU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Y_arr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][j]);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scanf_s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ru-RU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d%d</a:t>
            </a:r>
            <a:r>
              <a:rPr lang="ru-RU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++i)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*)malloc(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arr_Y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arr_X; i++)  </a:t>
            </a:r>
            <a:r>
              <a:rPr lang="nn-NO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цикл по строкам</a:t>
            </a:r>
            <a:endParaRPr lang="nn-NO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[i]);   </a:t>
            </a:r>
            <a:r>
              <a:rPr lang="ru-RU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освобождение памяти под строку</a:t>
            </a:r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free(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array_heap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200" dirty="0"/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69652-C473-44E2-A853-082F826404B6}"/>
              </a:ext>
            </a:extLst>
          </p:cNvPr>
          <p:cNvSpPr txBox="1"/>
          <p:nvPr/>
        </p:nvSpPr>
        <p:spPr>
          <a:xfrm>
            <a:off x="8549938" y="4870622"/>
            <a:ext cx="350667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Работаем как с обычным двумерным массивом</a:t>
            </a:r>
          </a:p>
        </p:txBody>
      </p:sp>
    </p:spTree>
    <p:extLst>
      <p:ext uri="{BB962C8B-B14F-4D97-AF65-F5344CB8AC3E}">
        <p14:creationId xmlns:p14="http://schemas.microsoft.com/office/powerpoint/2010/main" val="593989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D63BA-1745-4C06-AE0F-816CA0FD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Домашнее задание 5</a:t>
            </a:r>
            <a:r>
              <a:rPr lang="en-US" dirty="0"/>
              <a:t>-6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A3730-BDC8-4196-B6E1-57C181021A81}"/>
              </a:ext>
            </a:extLst>
          </p:cNvPr>
          <p:cNvSpPr txBox="1"/>
          <p:nvPr/>
        </p:nvSpPr>
        <p:spPr>
          <a:xfrm>
            <a:off x="542542" y="2056427"/>
            <a:ext cx="11249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Написать программу, позволяющую складывать, вычитать и умножать матрицы</a:t>
            </a:r>
            <a:r>
              <a:rPr lang="en-US" sz="2800" dirty="0"/>
              <a:t>, </a:t>
            </a:r>
            <a:r>
              <a:rPr lang="ru-RU" sz="2800" dirty="0"/>
              <a:t>вычислять определитель матрицы.</a:t>
            </a:r>
          </a:p>
          <a:p>
            <a:endParaRPr lang="ru-RU" sz="2800" dirty="0"/>
          </a:p>
          <a:p>
            <a:r>
              <a:rPr lang="ru-RU" sz="2800" dirty="0"/>
              <a:t>Сделать матрицы динамическими. Обеспечить корректное выделение и освобождение памяти. Размер матриц возможен произвольный. </a:t>
            </a:r>
          </a:p>
        </p:txBody>
      </p:sp>
    </p:spTree>
    <p:extLst>
      <p:ext uri="{BB962C8B-B14F-4D97-AF65-F5344CB8AC3E}">
        <p14:creationId xmlns:p14="http://schemas.microsoft.com/office/powerpoint/2010/main" val="150141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720EF-CB85-4B0E-9B2D-22985EA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предыдущей лекции…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842E4-8958-4E43-A889-3498DB1F6B36}"/>
              </a:ext>
            </a:extLst>
          </p:cNvPr>
          <p:cNvSpPr txBox="1"/>
          <p:nvPr/>
        </p:nvSpPr>
        <p:spPr>
          <a:xfrm>
            <a:off x="1199456" y="1211660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swap(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a = 10, b = 15;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"a = %d, b = %d\n"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a, b);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swap(&amp;a, &amp;b);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"a = %d, b = %d\n"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a, b);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DC9395-6F40-44AE-ACA6-77A163F8E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" t="8943" b="-1"/>
          <a:stretch/>
        </p:blipFill>
        <p:spPr>
          <a:xfrm>
            <a:off x="7483875" y="3320248"/>
            <a:ext cx="2591038" cy="763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1BCB09-F892-4F9F-8379-0C4BA8C18D1A}"/>
              </a:ext>
            </a:extLst>
          </p:cNvPr>
          <p:cNvSpPr txBox="1"/>
          <p:nvPr/>
        </p:nvSpPr>
        <p:spPr>
          <a:xfrm>
            <a:off x="8067500" y="2716567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996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B8C0D-A29C-4132-A950-6BC1A5B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Предисловие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4D8AB-CDEA-4E07-8C28-E519934A5A31}"/>
              </a:ext>
            </a:extLst>
          </p:cNvPr>
          <p:cNvSpPr txBox="1"/>
          <p:nvPr/>
        </p:nvSpPr>
        <p:spPr>
          <a:xfrm>
            <a:off x="463858" y="986472"/>
            <a:ext cx="718869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stdlib.h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time.h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10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</a:t>
            </a:r>
            <a:r>
              <a:rPr lang="fr-FR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fr-FR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arrMin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* ((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rand() / 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pPr lvl="1"/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"%</a:t>
            </a:r>
            <a:r>
              <a:rPr lang="en-GB" sz="1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3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ascadia Mono" panose="020B0609020000020004" pitchFamily="49" charset="0"/>
              </a:rPr>
              <a:t>"\n "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srand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(time(</a:t>
            </a:r>
            <a:r>
              <a:rPr lang="en-GB" sz="1300" dirty="0">
                <a:solidFill>
                  <a:srgbClr val="6F008A"/>
                </a:solidFill>
                <a:latin typeface="Cascadia Mono" panose="020B0609020000020004" pitchFamily="49" charset="0"/>
              </a:rPr>
              <a:t>NULL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array[N];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(array);</a:t>
            </a:r>
          </a:p>
          <a:p>
            <a:pPr lvl="1"/>
            <a:r>
              <a:rPr lang="en-GB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print_array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(array);</a:t>
            </a:r>
          </a:p>
          <a:p>
            <a:pPr lvl="1"/>
            <a:r>
              <a:rPr lang="en-GB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1B1B8-9FAC-4EB0-B2C9-141854E4F1E0}"/>
              </a:ext>
            </a:extLst>
          </p:cNvPr>
          <p:cNvSpPr txBox="1"/>
          <p:nvPr/>
        </p:nvSpPr>
        <p:spPr>
          <a:xfrm>
            <a:off x="8727414" y="1990329"/>
            <a:ext cx="292896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Существует ли ограничение на значение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ru-RU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8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D403-0E94-458F-B4AA-A59DA3D1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pic>
        <p:nvPicPr>
          <p:cNvPr id="4" name="Рисунок 3" descr="Изображение выглядит как внешний, грузовой контейнер, красный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28EB6F1A-4E4F-4470-A9B7-762489B8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38" y="1429304"/>
            <a:ext cx="6817080" cy="4543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E9DB9-3CCC-42E9-956D-9058B72AB667}"/>
              </a:ext>
            </a:extLst>
          </p:cNvPr>
          <p:cNvSpPr txBox="1"/>
          <p:nvPr/>
        </p:nvSpPr>
        <p:spPr>
          <a:xfrm>
            <a:off x="523783" y="2521059"/>
            <a:ext cx="36043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Процесс</a:t>
            </a:r>
            <a:r>
              <a:rPr lang="ru-RU" sz="2800" dirty="0"/>
              <a:t> – программа во время исполнения и выделенные ей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38665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D403-0E94-458F-B4AA-A59DA3D1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памяти процесса</a:t>
            </a:r>
          </a:p>
        </p:txBody>
      </p:sp>
      <p:pic>
        <p:nvPicPr>
          <p:cNvPr id="4" name="Рисунок 3" descr="Изображение выглядит как внешний, грузовой контейнер, красный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28EB6F1A-4E4F-4470-A9B7-762489B8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3" y="1571347"/>
            <a:ext cx="2823099" cy="1881394"/>
          </a:xfrm>
          <a:prstGeom prst="rect">
            <a:avLst/>
          </a:prstGeom>
        </p:spPr>
      </p:pic>
      <p:pic>
        <p:nvPicPr>
          <p:cNvPr id="6" name="Рисунок 5" descr="Изображение выглядит как внешний, припаркован, в линейку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02476252-E85D-4888-BAC4-3F621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8" y="1571347"/>
            <a:ext cx="6947827" cy="4634146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9FDC3E0-1E1F-4981-8A4E-5218579FC410}"/>
              </a:ext>
            </a:extLst>
          </p:cNvPr>
          <p:cNvCxnSpPr>
            <a:cxnSpLocks/>
          </p:cNvCxnSpPr>
          <p:nvPr/>
        </p:nvCxnSpPr>
        <p:spPr>
          <a:xfrm flipV="1">
            <a:off x="5291091" y="2778711"/>
            <a:ext cx="4039340" cy="18021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3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B3A2B-D215-4A5D-898F-6E27ACAE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 ресурсов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8258AC-5DF2-46EC-88B0-F4DC189A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539741"/>
            <a:ext cx="11126680" cy="4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54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2757</Words>
  <Application>Microsoft Office PowerPoint</Application>
  <PresentationFormat>Широкоэкранный</PresentationFormat>
  <Paragraphs>566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Cascadia Mono</vt:lpstr>
      <vt:lpstr>Courier New</vt:lpstr>
      <vt:lpstr>Segoe UI Semibold</vt:lpstr>
      <vt:lpstr>Тема Office</vt:lpstr>
      <vt:lpstr>Основы программирования на C++</vt:lpstr>
      <vt:lpstr>Презентация PowerPoint</vt:lpstr>
      <vt:lpstr>В предыдущей лекции…</vt:lpstr>
      <vt:lpstr>В предыдущей лекции…</vt:lpstr>
      <vt:lpstr>В предыдущей лекции…</vt:lpstr>
      <vt:lpstr>Предисловие</vt:lpstr>
      <vt:lpstr>Устройство памяти процесса</vt:lpstr>
      <vt:lpstr>Устройство памяти процесса</vt:lpstr>
      <vt:lpstr>Монитор ресурсов</vt:lpstr>
      <vt:lpstr>Устройство памяти процесса</vt:lpstr>
      <vt:lpstr>Устройство памяти процесса</vt:lpstr>
      <vt:lpstr>Устройство памяти процесса</vt:lpstr>
      <vt:lpstr>Презентация PowerPoint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Стек</vt:lpstr>
      <vt:lpstr>Куча</vt:lpstr>
      <vt:lpstr>Выделение памяти</vt:lpstr>
      <vt:lpstr>Выделение памяти</vt:lpstr>
      <vt:lpstr>Выделение памяти</vt:lpstr>
      <vt:lpstr>Выделение памяти</vt:lpstr>
      <vt:lpstr>Выделение памяти</vt:lpstr>
      <vt:lpstr>Выделение памяти</vt:lpstr>
      <vt:lpstr>Пример</vt:lpstr>
      <vt:lpstr>Теперь можно!</vt:lpstr>
      <vt:lpstr>Работа с двумерными массивами</vt:lpstr>
      <vt:lpstr>Работа с двумерными массивами</vt:lpstr>
      <vt:lpstr>Работа с двумерными массивами</vt:lpstr>
      <vt:lpstr>Работа с двумерными массивами</vt:lpstr>
      <vt:lpstr>Работа с двумерными массивами</vt:lpstr>
      <vt:lpstr>Выделение памяти под двумерный массив</vt:lpstr>
      <vt:lpstr>Выделение памяти под двумерный массив</vt:lpstr>
      <vt:lpstr>Работа с двумерными массивами</vt:lpstr>
      <vt:lpstr>Домашнее задание 5-6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C++</dc:title>
  <dc:creator>Сергей Балабаев</dc:creator>
  <cp:lastModifiedBy>Сергей Балабаев</cp:lastModifiedBy>
  <cp:revision>173</cp:revision>
  <dcterms:created xsi:type="dcterms:W3CDTF">2022-02-27T21:28:02Z</dcterms:created>
  <dcterms:modified xsi:type="dcterms:W3CDTF">2023-03-20T08:15:07Z</dcterms:modified>
</cp:coreProperties>
</file>