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2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CA85BB-CD43-F34E-8CE0-352E7C81931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3BF29B-16E5-F242-A252-BD97F7D3EB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8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-pattern.ru/" TargetMode="External"/><Relationship Id="rId2" Type="http://schemas.openxmlformats.org/officeDocument/2006/relationships/hyperlink" Target="http://www.oodesig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5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Бездумное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применение паттернов 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замедляет рост разработчика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(«шаблонное мышление»).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 Может </a:t>
            </a:r>
            <a:r>
              <a:rPr lang="ru-RU" sz="2800" dirty="0"/>
              <a:t>возникнуть желание попробовать некоторый шаблон в деле без особых </a:t>
            </a:r>
            <a:r>
              <a:rPr lang="ru-RU" sz="2800" dirty="0" smtClean="0"/>
              <a:t>оснований.</a:t>
            </a:r>
            <a:endParaRPr lang="ru-RU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Идеально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знакомство с паттернами нужно начинать, когда программист сам выделяет некоторые шаблоны из своего кода (а для этого нужен опыт).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75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паттернов: по уровню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Алгоритмы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шаблоны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вычисления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(а не проектирования – значит, формально не паттерны).</a:t>
            </a:r>
          </a:p>
          <a:p>
            <a:pPr lvl="0"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Идиомы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низкоуровневые шаблоны, учитывающие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специфику конкретного языка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программирования.</a:t>
            </a:r>
          </a:p>
          <a:p>
            <a:pPr lvl="0">
              <a:buClr>
                <a:srgbClr val="1CADE4"/>
              </a:buClr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ru-RU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Объектно-ориентированные паттерны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показывают отношения и взаимодействия между классами или объектами (без привязки к языку).</a:t>
            </a:r>
          </a:p>
          <a:p>
            <a:pPr lvl="0"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Архитектурные паттерны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82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назначению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Порождающие паттерны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контролируют процесс создания и жизненный цикл объектов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Структурные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показывают, как объекты и классы объединяются для образования сложных структур.</a:t>
            </a:r>
          </a:p>
          <a:p>
            <a:pPr lvl="0">
              <a:buClr>
                <a:srgbClr val="1CADE4"/>
              </a:buClr>
            </a:pP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ru-RU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Паттерны поведения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используются для организации, управления и объединения различных вариантов поведения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28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</a:t>
            </a:r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2616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Нам будут полезны следующие диаграммы: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Диаграммы классов и объектов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Диаграммы последовательности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31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sz="3200" dirty="0" smtClean="0"/>
              <a:t> 7 занятий + Экзамен</a:t>
            </a:r>
          </a:p>
          <a:p>
            <a:pPr>
              <a:buFont typeface="Arial" charset="0"/>
              <a:buChar char="•"/>
            </a:pPr>
            <a:r>
              <a:rPr lang="ru-RU" sz="3200" dirty="0"/>
              <a:t> </a:t>
            </a:r>
            <a:r>
              <a:rPr lang="ru-RU" sz="3200" dirty="0" smtClean="0"/>
              <a:t>Допуск к экзамену </a:t>
            </a:r>
            <a:r>
              <a:rPr lang="mr-IN" sz="3200" dirty="0" smtClean="0"/>
              <a:t>–</a:t>
            </a:r>
            <a:r>
              <a:rPr lang="ru-RU" sz="3200" dirty="0" smtClean="0"/>
              <a:t> сданные домашние задания</a:t>
            </a:r>
          </a:p>
          <a:p>
            <a:pPr>
              <a:buFont typeface="Arial" charset="0"/>
              <a:buChar char="•"/>
            </a:pPr>
            <a:r>
              <a:rPr lang="ru-RU" sz="3200" dirty="0"/>
              <a:t> </a:t>
            </a:r>
            <a:r>
              <a:rPr lang="ru-RU" sz="3200" dirty="0" smtClean="0"/>
              <a:t>Изучаем классические паттерны с примерами на </a:t>
            </a:r>
            <a:r>
              <a:rPr lang="en-US" sz="3200" dirty="0" smtClean="0"/>
              <a:t>.NET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ru-RU" sz="3200" dirty="0"/>
              <a:t>Чего НЕ будет: </a:t>
            </a:r>
            <a:r>
              <a:rPr lang="ru-RU" sz="3200" dirty="0" err="1"/>
              <a:t>рефакторинг</a:t>
            </a:r>
            <a:r>
              <a:rPr lang="ru-RU" sz="3200" dirty="0"/>
              <a:t>, архитектурные паттерны, паттерны технологий, </a:t>
            </a:r>
            <a:r>
              <a:rPr lang="ru-RU" sz="3200" dirty="0" smtClean="0"/>
              <a:t>архитектуры ПО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ru-RU" sz="3200" dirty="0" smtClean="0"/>
              <a:t>Формат </a:t>
            </a:r>
            <a:r>
              <a:rPr lang="mr-IN" sz="3200" dirty="0" smtClean="0"/>
              <a:t>–</a:t>
            </a:r>
            <a:r>
              <a:rPr lang="ru-RU" sz="3200" dirty="0" smtClean="0"/>
              <a:t> презентации + примеры кода в </a:t>
            </a:r>
            <a:r>
              <a:rPr lang="en-US" sz="3200" dirty="0" smtClean="0"/>
              <a:t>Visual Studio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716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Книги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6769"/>
            <a:ext cx="2856134" cy="4022725"/>
          </a:xfr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83" y="1836768"/>
            <a:ext cx="3011297" cy="402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0" y="1836768"/>
            <a:ext cx="2900680" cy="40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ресурсы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573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://www.oodesign.com</a:t>
            </a:r>
            <a:r>
              <a:rPr lang="en-US" sz="3200" dirty="0" smtClean="0">
                <a:hlinkClick r:id="rId2"/>
              </a:rPr>
              <a:t>/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>
                <a:hlinkClick r:id="rId3"/>
              </a:rPr>
              <a:t>http://design-pattern.ru</a:t>
            </a:r>
            <a:r>
              <a:rPr lang="en-US" sz="3200" dirty="0" smtClean="0">
                <a:hlinkClick r:id="rId3"/>
              </a:rPr>
              <a:t>/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>
                <a:hlinkClick r:id="rId4"/>
              </a:rPr>
              <a:t>https://sourcemaking.com</a:t>
            </a:r>
            <a:r>
              <a:rPr lang="en-US" sz="3200" dirty="0" smtClean="0">
                <a:hlinkClick r:id="rId4"/>
              </a:rPr>
              <a:t>/</a:t>
            </a:r>
            <a:endParaRPr lang="ru-RU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такое паттерн?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(шаблон)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проектирования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это </a:t>
            </a: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повторимая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архитектурная конструкция, представляющая собой </a:t>
            </a: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решение проблемы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проектирования в рамках некоторого </a:t>
            </a: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часто возникающего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контекста.</a:t>
            </a:r>
          </a:p>
          <a:p>
            <a:pPr marL="0" lvl="0" indent="0">
              <a:buClr>
                <a:srgbClr val="1CADE4"/>
              </a:buClr>
              <a:buNone/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1CADE4"/>
              </a:buClr>
              <a:buNone/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это не «кусок кода», а пример решения задачи (который нуждается в адаптации для конкретного применения).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02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33708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Архитектор Кристофер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Александер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книга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 Pattern Language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(1977)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шаблоны в архитектуре.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88" y="1845734"/>
            <a:ext cx="266116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1987 год: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Кент Бек и Уорд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Каннингем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использовали идеи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Александера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разработали несколько паттернов на языке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Smalltalk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1991 год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диссертация Эриха Гаммы о переносимости методики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Александера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на разработку программ.</a:t>
            </a:r>
          </a:p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1994 год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«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Design Patterns: Elements of Reusable Object-Oriented Software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»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(Гамма,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Хелм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Джонсон,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Влиссидес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 Описание 23 паттернов в трёх группах.</a:t>
            </a:r>
          </a:p>
        </p:txBody>
      </p:sp>
    </p:spTree>
    <p:extLst>
      <p:ext uri="{BB962C8B-B14F-4D97-AF65-F5344CB8AC3E}">
        <p14:creationId xmlns:p14="http://schemas.microsoft.com/office/powerpoint/2010/main" val="311057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1995 год – наши дни:</a:t>
            </a:r>
          </a:p>
          <a:p>
            <a:pPr lvl="1">
              <a:buClr>
                <a:srgbClr val="1CADE4"/>
              </a:buClr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Адаптация паттернов для конкретных языков.</a:t>
            </a:r>
          </a:p>
          <a:p>
            <a:pPr lvl="1">
              <a:buClr>
                <a:srgbClr val="1CADE4"/>
              </a:buClr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Новые паттерны (и новые </a:t>
            </a:r>
            <a:r>
              <a:rPr lang="ru-RU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категории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паттернов).</a:t>
            </a:r>
          </a:p>
          <a:p>
            <a:pPr lvl="1">
              <a:buClr>
                <a:srgbClr val="1CADE4"/>
              </a:buClr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Опыт применимости паттернов (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частота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паттернов).</a:t>
            </a:r>
          </a:p>
          <a:p>
            <a:pPr lvl="1">
              <a:buClr>
                <a:srgbClr val="1CADE4"/>
              </a:buClr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Антипаттерны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buClr>
                <a:srgbClr val="1CADE4"/>
              </a:buClr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Рефакторинг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buClr>
                <a:srgbClr val="1CADE4"/>
              </a:buClr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Принципы объектно-ориентированного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4230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Каждый паттерн – решение целого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набора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проблем.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Паттерны формируют «универсальный язык» для разработчиков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Следствия: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уменьшается время на обсуждение и принятие решения по разработке;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формируется одинаковое понимание дизайна;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улучшается понимание работы сторонних инструментов и библиотек.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30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553</TotalTime>
  <Words>462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Wingdings</vt:lpstr>
      <vt:lpstr>Retrospect</vt:lpstr>
      <vt:lpstr>Паттерны проектирования</vt:lpstr>
      <vt:lpstr>План курса</vt:lpstr>
      <vt:lpstr>Книги</vt:lpstr>
      <vt:lpstr>Web-ресурсы</vt:lpstr>
      <vt:lpstr>Что же такое паттерн?</vt:lpstr>
      <vt:lpstr>История</vt:lpstr>
      <vt:lpstr>История</vt:lpstr>
      <vt:lpstr>История</vt:lpstr>
      <vt:lpstr>Плюсы использования</vt:lpstr>
      <vt:lpstr>Минусы использования</vt:lpstr>
      <vt:lpstr>Классификация паттернов: по уровню</vt:lpstr>
      <vt:lpstr>Классификация по назначению</vt:lpstr>
      <vt:lpstr>Диаграммы UML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Microsoft Office User</dc:creator>
  <cp:lastModifiedBy>Our</cp:lastModifiedBy>
  <cp:revision>8</cp:revision>
  <dcterms:created xsi:type="dcterms:W3CDTF">2017-03-12T09:04:49Z</dcterms:created>
  <dcterms:modified xsi:type="dcterms:W3CDTF">2017-03-12T18:57:52Z</dcterms:modified>
</cp:coreProperties>
</file>