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56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3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4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8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2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2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15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7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EF5C2B-212A-41AA-9B2E-E2155B7762D1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1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5C2B-212A-41AA-9B2E-E2155B7762D1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3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EF5C2B-212A-41AA-9B2E-E2155B7762D1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3D05F0-A945-4DF6-A4CC-E68D0AFBA8E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Порождающие паттерны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85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 – примеры в </a:t>
            </a:r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DbCommandBuilder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DbConnectionStringBuilder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из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ADO.NET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Классы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Reflection.Emit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ModuleBuilder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TypeBuilder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MethodBuilder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12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  <a:r>
              <a:rPr lang="en-US" dirty="0"/>
              <a:t> (Factory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Назначение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метод, который занимается созданием объектов (общий предок или общий интерфейс). 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Решение о том, какой класс использовать для создания объекта принимается либо на основе информации, предоставленной клиентом, либо на основе внутреннего состояния метода.</a:t>
            </a: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*) также известен как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Виртуальный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80551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  <a:r>
              <a:rPr lang="en-US" dirty="0"/>
              <a:t>: </a:t>
            </a:r>
            <a:r>
              <a:rPr lang="ru-RU" dirty="0" smtClean="0"/>
              <a:t>схема (классический вариант)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Рисунок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81" y="1845734"/>
            <a:ext cx="6466198" cy="41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Фабричный метод: варианты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Полиморфный фабричный метод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родство с паттерном Абстрактная фабрика.</a:t>
            </a:r>
          </a:p>
          <a:p>
            <a:pPr lvl="0"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ru-RU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Статический фабричный метод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информация о конкретном требуемом объекте передаётся в статический метод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switch-case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29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Фабричный метод – примеры в </a:t>
            </a:r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.CreateInstance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lvl="0">
              <a:buClr>
                <a:srgbClr val="1CADE4"/>
              </a:buClr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Activator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.CreateInstance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lvl="0">
              <a:buClr>
                <a:srgbClr val="1CADE4"/>
              </a:buClr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StringComparer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.Create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1CADE4"/>
              </a:buClr>
            </a:pP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Timespan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.FromSecond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9289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Порождающие паттерны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Порождающие паттерны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ru-RU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creational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patterns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– группа паттернов, контролирующих процесс создания и жизненный цикл объектов.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27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 (</a:t>
            </a:r>
            <a:r>
              <a:rPr lang="ru-RU" dirty="0" err="1"/>
              <a:t>Abstract</a:t>
            </a:r>
            <a:r>
              <a:rPr lang="ru-RU" dirty="0"/>
              <a:t> </a:t>
            </a:r>
            <a:r>
              <a:rPr lang="ru-RU" dirty="0" err="1"/>
              <a:t>factory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dirty="0"/>
              <a:t>Абстрактная фабрика </a:t>
            </a:r>
            <a:r>
              <a:rPr lang="ru-RU" sz="2400" dirty="0" smtClean="0"/>
              <a:t>- </a:t>
            </a:r>
            <a:r>
              <a:rPr 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для создания объектов из одного </a:t>
            </a:r>
            <a:r>
              <a:rPr lang="ru-RU" sz="2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набора классов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 используемых совместно. Абстрактная фабрика переопределяется в конкретных классах-фабриках, создающих объекты одного набора</a:t>
            </a:r>
            <a:r>
              <a:rPr 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just"/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just"/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изолирует имена классов и их определения от клиента: единственный способ получить необходимый объект – воспользоваться одной из реализаций фабрики.</a:t>
            </a:r>
          </a:p>
          <a:p>
            <a:pPr algn="just"/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2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  <a:r>
              <a:rPr lang="en-US" dirty="0"/>
              <a:t>: </a:t>
            </a:r>
            <a:r>
              <a:rPr lang="ru-RU" dirty="0"/>
              <a:t>схема</a:t>
            </a:r>
            <a:endParaRPr lang="en-US" dirty="0"/>
          </a:p>
        </p:txBody>
      </p:sp>
      <p:pic>
        <p:nvPicPr>
          <p:cNvPr id="5" name="Рисунок 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69" y="1808163"/>
            <a:ext cx="7352222" cy="44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3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</a:pPr>
            <a:r>
              <a:rPr lang="ru-RU" sz="2800" dirty="0"/>
              <a:t>1. Класс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DbProviderFactory</a:t>
            </a:r>
            <a:r>
              <a:rPr lang="en-US" sz="2800" dirty="0"/>
              <a:t> </a:t>
            </a:r>
            <a:r>
              <a:rPr lang="ru-RU" sz="2800" dirty="0"/>
              <a:t>из </a:t>
            </a:r>
            <a:r>
              <a:rPr lang="en-US" sz="2800" dirty="0"/>
              <a:t>ADO.NET </a:t>
            </a:r>
            <a:r>
              <a:rPr lang="ru-RU" sz="2800" dirty="0"/>
              <a:t>с методами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CreateCommand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800" dirty="0"/>
              <a:t>,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CreateConnection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800" dirty="0"/>
              <a:t>.</a:t>
            </a:r>
          </a:p>
          <a:p>
            <a:pPr lvl="0">
              <a:buClr>
                <a:srgbClr val="1CADE4"/>
              </a:buClr>
            </a:pPr>
            <a:endParaRPr lang="ru-RU" sz="2800" dirty="0"/>
          </a:p>
          <a:p>
            <a:pPr lvl="0">
              <a:buClr>
                <a:srgbClr val="1CADE4"/>
              </a:buClr>
            </a:pPr>
            <a:r>
              <a:rPr lang="ru-RU" sz="2800" dirty="0"/>
              <a:t>2. Класс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SymetricAlgorithm</a:t>
            </a:r>
            <a:r>
              <a:rPr lang="en-US" sz="2800" dirty="0"/>
              <a:t> </a:t>
            </a:r>
            <a:r>
              <a:rPr lang="ru-RU" sz="2800" dirty="0"/>
              <a:t>с методами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CreateEncryptor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800" dirty="0"/>
              <a:t> и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CreateDecryptor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8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43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 (</a:t>
            </a:r>
            <a:r>
              <a:rPr lang="en-US" dirty="0" smtClean="0"/>
              <a:t>Builder)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Назначение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паттерн разделяет процесс создания объекта на стадии (шаги). Настройке поддаются как отдельные шаги, так и последовательность их вызова.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 case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нужно создать объект </a:t>
            </a:r>
            <a:r>
              <a:rPr lang="ru-RU" sz="2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сообщение электронной почты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У сообщения есть отдельные компоненты (заголовок, адресаты, кому копия,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attachments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). Некоторым клиентам нужны не все компоненты.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84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 (</a:t>
            </a:r>
            <a:r>
              <a:rPr lang="en-US" dirty="0"/>
              <a:t>Builder)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</a:pP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включает двух участников процесса: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Строитель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предоставляет методы для сборки частей объекта;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Распорядитель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определяет стратегию сборки (определяет порядок вызовов методов Строителя).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4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Рисунок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39" y="2041314"/>
            <a:ext cx="6131082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2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Строитель:</a:t>
            </a:r>
            <a:r>
              <a:rPr lang="en-US" dirty="0"/>
              <a:t> </a:t>
            </a:r>
            <a:r>
              <a:rPr lang="ru-RU" dirty="0" smtClean="0"/>
              <a:t>некоторые нюансы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514350" lvl="0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 практике часто обходятся без выделенного Распорядителя.</a:t>
            </a:r>
          </a:p>
          <a:p>
            <a:pPr marL="514350" lvl="0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Методы Строителя могут возвращать его же объект –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применяется </a:t>
            </a:r>
            <a:r>
              <a:rPr lang="ru-RU" sz="32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текучий интерфейс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fluent interface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514350" lvl="0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.NET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методы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Строителя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могут быть реализованы в виде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методов расширения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для того объекта, который строится.</a:t>
            </a:r>
          </a:p>
        </p:txBody>
      </p:sp>
    </p:spTree>
    <p:extLst>
      <p:ext uri="{BB962C8B-B14F-4D97-AF65-F5344CB8AC3E}">
        <p14:creationId xmlns:p14="http://schemas.microsoft.com/office/powerpoint/2010/main" val="288627739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388</Words>
  <Application>Microsoft Office PowerPoint</Application>
  <PresentationFormat>Широкоэкранный</PresentationFormat>
  <Paragraphs>45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Ретро</vt:lpstr>
      <vt:lpstr>Порождающие паттерны</vt:lpstr>
      <vt:lpstr>Порождающие паттерны</vt:lpstr>
      <vt:lpstr>Абстрактная фабрика (Abstract factory)</vt:lpstr>
      <vt:lpstr>Абстрактная фабрика: схема</vt:lpstr>
      <vt:lpstr>Пример из .NET</vt:lpstr>
      <vt:lpstr>Строитель (Builder)</vt:lpstr>
      <vt:lpstr>Строитель (Builder)</vt:lpstr>
      <vt:lpstr>Строитель</vt:lpstr>
      <vt:lpstr>Строитель: некоторые нюансы</vt:lpstr>
      <vt:lpstr>Строитель – примеры в .NET</vt:lpstr>
      <vt:lpstr>Фабричный метод (Factory method)</vt:lpstr>
      <vt:lpstr>Фабричный метод: схема (классический вариант)</vt:lpstr>
      <vt:lpstr>Фабричный метод: варианты</vt:lpstr>
      <vt:lpstr>Фабричный метод – примеры в .NET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Порождающие паттерны</dc:title>
  <dc:creator>Our</dc:creator>
  <cp:lastModifiedBy>Our</cp:lastModifiedBy>
  <cp:revision>6</cp:revision>
  <dcterms:created xsi:type="dcterms:W3CDTF">2017-03-12T18:58:56Z</dcterms:created>
  <dcterms:modified xsi:type="dcterms:W3CDTF">2017-03-12T21:03:39Z</dcterms:modified>
</cp:coreProperties>
</file>