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2249-D020-40DE-9440-B871D79EB489}" type="datetimeFigureOut">
              <a:rPr lang="ru-RU" smtClean="0"/>
              <a:t>17.04.2017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045D-B9E0-4864-9C96-0E68CBCC7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20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2249-D020-40DE-9440-B871D79EB489}" type="datetimeFigureOut">
              <a:rPr lang="ru-RU" smtClean="0"/>
              <a:t>17.04.2017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045D-B9E0-4864-9C96-0E68CBCC7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63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2249-D020-40DE-9440-B871D79EB489}" type="datetimeFigureOut">
              <a:rPr lang="ru-RU" smtClean="0"/>
              <a:t>17.04.2017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045D-B9E0-4864-9C96-0E68CBCC7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99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2249-D020-40DE-9440-B871D79EB489}" type="datetimeFigureOut">
              <a:rPr lang="ru-RU" smtClean="0"/>
              <a:t>17.04.2017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045D-B9E0-4864-9C96-0E68CBCC7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16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2249-D020-40DE-9440-B871D79EB489}" type="datetimeFigureOut">
              <a:rPr lang="ru-RU" smtClean="0"/>
              <a:t>17.04.2017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045D-B9E0-4864-9C96-0E68CBCC7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31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2249-D020-40DE-9440-B871D79EB489}" type="datetimeFigureOut">
              <a:rPr lang="ru-RU" smtClean="0"/>
              <a:t>17.04.2017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045D-B9E0-4864-9C96-0E68CBCC7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68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2249-D020-40DE-9440-B871D79EB489}" type="datetimeFigureOut">
              <a:rPr lang="ru-RU" smtClean="0"/>
              <a:t>17.04.2017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045D-B9E0-4864-9C96-0E68CBCC7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95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2249-D020-40DE-9440-B871D79EB489}" type="datetimeFigureOut">
              <a:rPr lang="ru-RU" smtClean="0"/>
              <a:t>17.04.2017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045D-B9E0-4864-9C96-0E68CBCC7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88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2249-D020-40DE-9440-B871D79EB489}" type="datetimeFigureOut">
              <a:rPr lang="ru-RU" smtClean="0"/>
              <a:t>17.04.2017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045D-B9E0-4864-9C96-0E68CBCC7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95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2249-D020-40DE-9440-B871D79EB489}" type="datetimeFigureOut">
              <a:rPr lang="ru-RU" smtClean="0"/>
              <a:t>17.04.2017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045D-B9E0-4864-9C96-0E68CBCC7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93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2249-D020-40DE-9440-B871D79EB489}" type="datetimeFigureOut">
              <a:rPr lang="ru-RU" smtClean="0"/>
              <a:t>17.04.2017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045D-B9E0-4864-9C96-0E68CBCC7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62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42249-D020-40DE-9440-B871D79EB489}" type="datetimeFigureOut">
              <a:rPr lang="ru-RU" smtClean="0"/>
              <a:t>17.04.2017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5045D-B9E0-4864-9C96-0E68CBCC7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55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Спровоцировать и пронаблюдать проблемы, возникающие в многопоточных программах при отсутствии синхронизации потоков или неправильном её выполнении. </a:t>
            </a:r>
            <a:endParaRPr lang="ru-RU" dirty="0" smtClean="0"/>
          </a:p>
          <a:p>
            <a:r>
              <a:rPr lang="ru-RU" dirty="0" smtClean="0"/>
              <a:t>1. Создать </a:t>
            </a:r>
            <a:r>
              <a:rPr lang="ru-RU" dirty="0"/>
              <a:t>программу из пяти потоков — основного, А, B, C и D</a:t>
            </a:r>
            <a:r>
              <a:rPr lang="ru-RU" dirty="0" smtClean="0"/>
              <a:t>:</a:t>
            </a:r>
          </a:p>
          <a:p>
            <a:r>
              <a:rPr lang="ru-RU" dirty="0" smtClean="0"/>
              <a:t>Основной </a:t>
            </a:r>
            <a:r>
              <a:rPr lang="ru-RU" dirty="0"/>
              <a:t>поток запускает остальные четыре и ожидает их </a:t>
            </a:r>
            <a:r>
              <a:rPr lang="ru-RU" dirty="0" smtClean="0"/>
              <a:t>завершения.</a:t>
            </a:r>
          </a:p>
          <a:p>
            <a:r>
              <a:rPr lang="ru-RU" dirty="0" smtClean="0"/>
              <a:t>Поток </a:t>
            </a:r>
            <a:r>
              <a:rPr lang="ru-RU" dirty="0"/>
              <a:t>A добавляет в список S числа 1, 2, 3 и т. д. </a:t>
            </a:r>
            <a:r>
              <a:rPr lang="ru-RU" dirty="0" smtClean="0"/>
              <a:t>Поток </a:t>
            </a:r>
            <a:r>
              <a:rPr lang="ru-RU" dirty="0"/>
              <a:t>B извлекает из списка S последний элемент, возводит его в квадрат и помещает в список R. Если в списке S нет элементов, поток B ожидает одну секунду функцией </a:t>
            </a:r>
            <a:r>
              <a:rPr lang="ru-RU" dirty="0" err="1"/>
              <a:t>Sleep</a:t>
            </a:r>
            <a:r>
              <a:rPr lang="ru-RU" dirty="0"/>
              <a:t>(). </a:t>
            </a:r>
          </a:p>
          <a:p>
            <a:r>
              <a:rPr lang="ru-RU" dirty="0"/>
              <a:t>Поток C извлекает из списка S последний элемент, делит его на 3 и помещает в список R. Если в списке S нет элементов, поток C ожидает одну </a:t>
            </a:r>
            <a:r>
              <a:rPr lang="ru-RU" dirty="0" smtClean="0"/>
              <a:t>секунду.</a:t>
            </a:r>
          </a:p>
          <a:p>
            <a:r>
              <a:rPr lang="ru-RU" dirty="0"/>
              <a:t>Поток D извлекает из списка R последний элемент и печатает его. Если в списке R нет элементов, поток D печатает сообщение об этом и ожидает одну секунду</a:t>
            </a:r>
            <a:r>
              <a:rPr lang="ru-RU" dirty="0" smtClean="0"/>
              <a:t>.</a:t>
            </a:r>
          </a:p>
          <a:p>
            <a:r>
              <a:rPr lang="ru-RU" dirty="0"/>
              <a:t>Синхронизацию потоков производить на данном этапе не нужно. </a:t>
            </a:r>
            <a:r>
              <a:rPr lang="ru-RU" dirty="0" smtClean="0"/>
              <a:t>Запустите программу несколько раз, </a:t>
            </a:r>
            <a:r>
              <a:rPr lang="ru-RU" dirty="0"/>
              <a:t>проанализируйте проблему (Стабильной работы программы не ожидается</a:t>
            </a:r>
            <a:r>
              <a:rPr lang="ru-RU" dirty="0" smtClean="0"/>
              <a:t>.)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251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2. Обеспечить корректную синхронизацию потоков</a:t>
            </a:r>
            <a:r>
              <a:rPr lang="ru-RU" dirty="0" smtClean="0"/>
              <a:t>.</a:t>
            </a:r>
          </a:p>
          <a:p>
            <a:r>
              <a:rPr lang="ru-RU" dirty="0"/>
              <a:t>Каждое обращение к спискам S и R из любого потока защитить критической областью (одна КО для списка S, другая — для списка R). </a:t>
            </a:r>
            <a:endParaRPr lang="ru-RU" dirty="0" smtClean="0"/>
          </a:p>
          <a:p>
            <a:r>
              <a:rPr lang="ru-RU" dirty="0"/>
              <a:t>3. Спровоцировать взаимоблокировку вследствие состязания. </a:t>
            </a:r>
            <a:endParaRPr lang="ru-RU" dirty="0" smtClean="0"/>
          </a:p>
          <a:p>
            <a:r>
              <a:rPr lang="ru-RU" dirty="0"/>
              <a:t>3.1 Изменить алгоритм потока B на следующий</a:t>
            </a:r>
            <a:r>
              <a:rPr lang="ru-RU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Вход </a:t>
            </a:r>
            <a:r>
              <a:rPr lang="ru-RU" dirty="0"/>
              <a:t>в КО для списка S, вход в КО для списка R</a:t>
            </a:r>
            <a:r>
              <a:rPr lang="ru-RU" dirty="0" smtClean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Извлечение </a:t>
            </a:r>
            <a:r>
              <a:rPr lang="ru-RU" dirty="0"/>
              <a:t>элемента из S, вычисление, добавление элемента в R; 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Выход </a:t>
            </a:r>
            <a:r>
              <a:rPr lang="ru-RU" dirty="0"/>
              <a:t>из КО для списка R, выход из КО для списка S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В целях наглядности можно между обращениями к КО в обоих потоках вставить задержки функцией </a:t>
            </a:r>
            <a:r>
              <a:rPr lang="ru-RU" dirty="0" err="1"/>
              <a:t>Sleep</a:t>
            </a:r>
            <a:r>
              <a:rPr lang="ru-RU" dirty="0"/>
              <a:t>(). Так можно проверить сценарии с разным порядком входа и выхода из КО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sz="1300" dirty="0"/>
              <a:t>Ожидается «зависание» потоков A, B и С, что будет проявляться в постоянно пустом списке R </a:t>
            </a:r>
          </a:p>
        </p:txBody>
      </p:sp>
    </p:spTree>
    <p:extLst>
      <p:ext uri="{BB962C8B-B14F-4D97-AF65-F5344CB8AC3E}">
        <p14:creationId xmlns:p14="http://schemas.microsoft.com/office/powerpoint/2010/main" val="39071438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Экран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Домашнее задание</vt:lpstr>
      <vt:lpstr>Домашнее задание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Домашнее задание</dc:title>
  <dc:creator>lHatePeople</dc:creator>
  <cp:lastModifiedBy>lHatePeople</cp:lastModifiedBy>
  <cp:revision>2</cp:revision>
  <dcterms:created xsi:type="dcterms:W3CDTF">2017-04-17T12:15:49Z</dcterms:created>
  <dcterms:modified xsi:type="dcterms:W3CDTF">2017-04-17T21:03:44Z</dcterms:modified>
</cp:coreProperties>
</file>