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3B5199-FCD6-4C3A-9151-48FEE0DBFC2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1973-9B6F-4D82-8FFC-7CE948A93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BED94F-1AB0-422E-BF34-FC0EBE06A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FFDF6-AB88-448D-AFC7-26F71D7F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5E259-F059-4056-A05B-2D79198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6B365-060B-400C-BBD9-80586792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69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DB3C-0E22-4359-B4BA-6C833E2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4DADC-81C1-4765-9A6C-26E867B9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622C8-7273-4978-818D-CDAEE824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C9C53-507D-4954-A0C1-BF71DEC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364B3-007B-40DE-92FC-1930024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46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89F7EE-F063-4B0E-A5D0-5ED9C10B5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637CF3-60BF-4327-B376-BC79350B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BA2DC-A66C-4CDD-8EDC-61C4F83A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AF809-EC57-4B8F-80B4-0A990D38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ECC58-5943-4C56-8FF9-8CC80E53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548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5737-7E56-432B-83D1-AB7FD7E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875F-B4BC-4991-95E1-2420E5F6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00897-2032-4D1A-AB86-A72AE5D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478A4-38CF-434E-8424-F9A8604A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5CB2D-AB58-4FF3-9355-AD129115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931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76231-A559-4AF6-AEEB-A295528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DBC93-16B6-4F68-A82E-9B8FF0AC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3FF08-2B32-4B56-BA29-60800FF9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A705C7-0DE6-494B-B11E-6033BE3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D4BC8-A7E6-4A18-9F9F-9BEA3D99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407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17C6-9D84-4E20-BED1-D4ED12ED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63DB5-EF22-4950-A746-8DE28C62B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25F619-C2DE-49F3-AAFF-88F1E222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B9CFC-DB52-4D39-8A03-82BFD9DD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2AD0C9-A3DC-41BD-B55C-23B98D6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6C9A4C-B67C-4EB4-95CD-94C49CB7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2748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F192F-520E-42F0-9771-34F8A5C3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B9F75-2A0E-4EE0-848E-B6A6A5FD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24F3-1B70-4003-9B08-33072566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C6FAC-67E0-48DE-B098-0D21C4060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31145-DC0A-4F7E-A4F5-897F0F824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A67AE0-188D-4AE4-B238-48D97265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B4D2F3-C4DC-43B2-8966-58F08E4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893E6A-24A9-487F-A65D-CE5E852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2881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6B539-1D26-4381-8C55-00EEF8B8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93E661-4977-46E9-BD0F-1D0657A9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06B347-298D-4E73-8BB3-54DAAA0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4B6E3A-C6B3-41B6-9BA9-789FBB6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958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0861A4-8B3C-4946-BC5D-23400A74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07FBD-9DBB-40A8-900A-7B647FBB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F042C1-8B01-497A-BDB8-CD9A3CB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62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2CE4-42F7-4288-93C8-F7D51641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6C801-7000-49D8-950E-95CE0D91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383695-70E7-4387-B198-9C9075C5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AEB6F2-1869-4BAC-816E-A973FE41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209A7-C6A4-4122-B219-023B27A3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81604-F043-4F32-A493-2090AFF0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56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41F18-ACC7-41C4-BC0F-A8F7C777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77AC4D-1B7B-494C-B512-CB7F38CA4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2B36AA-295A-4931-AD46-410549FC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A3926-7BAD-49D1-B412-A74E8E3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CA46A-F4E2-4D06-B051-204DD6A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D33B6-C2FF-42F7-87C2-14CD608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464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7F3B-6990-4300-A5C8-6246979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D91C97-67EF-4CD0-AB9C-EBD2843B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A6DB8-5C2A-46DA-8AA1-9D1D4BFC4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9477-84BC-4CD6-8F46-332F60AC8D66}" type="datetimeFigureOut">
              <a:rPr lang="ru-BY" smtClean="0"/>
              <a:t>02.08.2019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A6F64-0F28-4A09-A83E-A5A8BC5A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94C84-6806-495E-86A0-1EF5213C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5727-404B-4877-9CF1-D1EB66FFCB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540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C6877-763A-4E5E-B156-6FBEC946A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DRY, DIE, KISS, SOLID, YAGNI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79CC63-2922-47EA-A7A0-4054E13AA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Принципы программирования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054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1F52-046E-4334-BA0C-F13FB180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DRY</a:t>
            </a:r>
            <a:r>
              <a:rPr lang="ru-RU" dirty="0"/>
              <a:t> – расшифровывается как </a:t>
            </a:r>
            <a:r>
              <a:rPr lang="ru-RU" dirty="0" err="1"/>
              <a:t>Don’t</a:t>
            </a:r>
            <a:r>
              <a:rPr lang="ru-RU" dirty="0"/>
              <a:t> </a:t>
            </a:r>
            <a:r>
              <a:rPr lang="ru-RU" dirty="0" err="1"/>
              <a:t>Repeat</a:t>
            </a:r>
            <a:r>
              <a:rPr lang="ru-RU" dirty="0"/>
              <a:t> </a:t>
            </a:r>
            <a:r>
              <a:rPr lang="ru-RU" dirty="0" err="1"/>
              <a:t>Youself</a:t>
            </a:r>
            <a:r>
              <a:rPr lang="ru-RU" dirty="0"/>
              <a:t> – не повторяйся, также известен как </a:t>
            </a:r>
            <a:r>
              <a:rPr lang="ru-RU" b="1" dirty="0"/>
              <a:t>DIE</a:t>
            </a:r>
            <a:r>
              <a:rPr lang="ru-RU" dirty="0"/>
              <a:t> – </a:t>
            </a:r>
            <a:r>
              <a:rPr lang="ru-RU" dirty="0" err="1"/>
              <a:t>Duplication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Evil</a:t>
            </a:r>
            <a:r>
              <a:rPr lang="ru-RU" dirty="0"/>
              <a:t> – дублирование это зло. Этот принцип заключается в том, что нужно избегать повторений одного и того же кода. Лучше использовать универсальные свойства и функции.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6221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EC435B-911C-4E34-A398-22D296D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314"/>
            <a:ext cx="10515600" cy="573064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KISS</a:t>
            </a:r>
            <a:r>
              <a:rPr lang="ru-RU" dirty="0"/>
              <a:t> – </a:t>
            </a:r>
            <a:r>
              <a:rPr lang="ru-RU" dirty="0" err="1"/>
              <a:t>Keep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Simple</a:t>
            </a:r>
            <a:r>
              <a:rPr lang="ru-RU" dirty="0"/>
              <a:t>, </a:t>
            </a:r>
            <a:r>
              <a:rPr lang="ru-RU" dirty="0" err="1"/>
              <a:t>Stupid</a:t>
            </a:r>
            <a:r>
              <a:rPr lang="ru-RU" dirty="0"/>
              <a:t> – не усложняй! Смысл этого принципа программирования заключается в том, что стоит делать максимально простую и понятную архитектуру, применять шаблоны проектирования и не изобретать велосипед.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047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3A9179-C5DA-4303-B903-4A51A7CD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543"/>
            <a:ext cx="10515600" cy="575242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Принцип </a:t>
            </a:r>
            <a:r>
              <a:rPr lang="ru-RU" b="1" dirty="0"/>
              <a:t>SOLID</a:t>
            </a:r>
            <a:r>
              <a:rPr lang="ru-RU" dirty="0"/>
              <a:t> в упрощенном варианте означает, что когда при написании кода используется несколько принципов вместе, то это значительно облегчает дальнейшую поддержку и развитие программы. Полностью акроним расшифровывается так:</a:t>
            </a:r>
          </a:p>
          <a:p>
            <a:pPr fontAlgn="base"/>
            <a:r>
              <a:rPr lang="ru-RU" b="1" dirty="0" err="1"/>
              <a:t>S</a:t>
            </a:r>
            <a:r>
              <a:rPr lang="ru-RU" dirty="0" err="1"/>
              <a:t>ingle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– принцип единственной обязанности (на каждый класс должна быть возложена одна-единственная обязанность);</a:t>
            </a:r>
          </a:p>
          <a:p>
            <a:pPr fontAlgn="base"/>
            <a:r>
              <a:rPr lang="ru-RU" b="1" dirty="0" err="1"/>
              <a:t>O</a:t>
            </a:r>
            <a:r>
              <a:rPr lang="ru-RU" dirty="0" err="1"/>
              <a:t>pen</a:t>
            </a:r>
            <a:r>
              <a:rPr lang="ru-RU" dirty="0"/>
              <a:t>/</a:t>
            </a:r>
            <a:r>
              <a:rPr lang="ru-RU" dirty="0" err="1"/>
              <a:t>closed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– принцип открытости/закрытости (программные сущности должны быть закрыты для изменения но открыты для расширения);</a:t>
            </a:r>
          </a:p>
          <a:p>
            <a:pPr fontAlgn="base"/>
            <a:r>
              <a:rPr lang="ru-RU" b="1" dirty="0" err="1"/>
              <a:t>L</a:t>
            </a:r>
            <a:r>
              <a:rPr lang="ru-RU" dirty="0" err="1"/>
              <a:t>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– принцип подстановки Барбары Лисков</a:t>
            </a:r>
            <a:br>
              <a:rPr lang="ru-RU" dirty="0"/>
            </a:br>
            <a:r>
              <a:rPr lang="ru-RU" dirty="0"/>
              <a:t>(функции, которые используют базовый тип, должны иметь возможность использовать подтипы базового типа, не зная об этом. Подклассы не могут замещать поведения базовых классов. Подтипы должны дополнять базовые типы);</a:t>
            </a:r>
          </a:p>
          <a:p>
            <a:pPr fontAlgn="base"/>
            <a:r>
              <a:rPr lang="ru-RU" b="1" dirty="0" err="1"/>
              <a:t>I</a:t>
            </a:r>
            <a:r>
              <a:rPr lang="ru-RU" dirty="0" err="1"/>
              <a:t>nterface</a:t>
            </a:r>
            <a:r>
              <a:rPr lang="ru-RU" dirty="0"/>
              <a:t> </a:t>
            </a:r>
            <a:r>
              <a:rPr lang="ru-RU" dirty="0" err="1"/>
              <a:t>segregation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– принцип разделения интерфейса</a:t>
            </a:r>
            <a:br>
              <a:rPr lang="ru-RU" dirty="0"/>
            </a:br>
            <a:r>
              <a:rPr lang="ru-RU" dirty="0"/>
              <a:t>(много специализированных интерфейсов лучше, чем один универсальный);</a:t>
            </a:r>
          </a:p>
          <a:p>
            <a:pPr fontAlgn="base"/>
            <a:r>
              <a:rPr lang="ru-RU" b="1" dirty="0" err="1"/>
              <a:t>D</a:t>
            </a:r>
            <a:r>
              <a:rPr lang="ru-RU" dirty="0" err="1"/>
              <a:t>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– принцип инверсии зависимостей</a:t>
            </a:r>
            <a:br>
              <a:rPr lang="ru-RU" dirty="0"/>
            </a:br>
            <a:r>
              <a:rPr lang="ru-RU" dirty="0"/>
              <a:t>(зависимости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абстракций);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5330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D7062C-7B9A-489F-8460-853E616D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943"/>
            <a:ext cx="10515600" cy="56000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Термин </a:t>
            </a:r>
            <a:r>
              <a:rPr lang="ru-RU" b="1" dirty="0"/>
              <a:t>YAGNI</a:t>
            </a:r>
            <a:r>
              <a:rPr lang="ru-RU" dirty="0"/>
              <a:t> значит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Ain’t</a:t>
            </a:r>
            <a:r>
              <a:rPr lang="ru-RU" dirty="0"/>
              <a:t> </a:t>
            </a:r>
            <a:r>
              <a:rPr lang="ru-RU" dirty="0" err="1"/>
              <a:t>Gonna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– вам это не понадобится! Его суть в том, чтобы реализовать только поставленные задачи и отказаться от избыточного функционала.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29519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DRY, DIE, KISS, SOLID, YAGNI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DRY, DIE, KISS, SOLID, YAGNI</dc:title>
  <dc:creator>Ерёменко Владимир</dc:creator>
  <cp:lastModifiedBy>Ерёменко Владимир</cp:lastModifiedBy>
  <cp:revision>1</cp:revision>
  <dcterms:created xsi:type="dcterms:W3CDTF">2019-08-02T16:39:33Z</dcterms:created>
  <dcterms:modified xsi:type="dcterms:W3CDTF">2019-08-02T16:42:46Z</dcterms:modified>
</cp:coreProperties>
</file>