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982"/>
    <a:srgbClr val="00B956"/>
    <a:srgbClr val="261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7E6E3-0C01-424E-8374-28F30CAA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EE7A3F-748F-4C15-B02B-9B1CF5D10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AAD66-325E-453C-8668-56865DA2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BE828-CAE1-4C4D-8077-20A459F2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5B774-8A4F-4360-86F7-F8555F37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5475D-674A-4EF6-AA0B-5DBEDC4A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D7701-705F-472A-A691-2FE806E0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689B2-DA9F-408C-B7D8-46C08E87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290D6-3AB4-4229-9BCF-04F2042F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FDF08-A253-4E99-81D9-D92C073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F23F14-5562-4BE5-A385-3C7AFC21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7CC76-189D-4D94-A0D5-1D472E63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5AD99-1645-478D-A8F0-F11AAEC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65A7D5-6619-4BEB-A982-A8A6E18B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84B4-4D3A-427D-8AB9-7F75E6D5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9E909-8118-4DD6-B5EA-8DFC6CF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6929B-7158-4602-8551-0EAD9270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9821A-9A48-47B7-B60B-01C2F32C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D58B4-7A12-46CC-A757-318C981D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39D6D-AFAE-4331-A0C6-F685A03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A4FCF-EBD9-413F-BA29-CD57E9B3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7F500-17DB-4747-9046-92170399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F8E0C-6F35-4906-B4A3-DB004E6A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D2729-77A3-45F2-90A7-2B35C8C3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098D2-2EA0-4D98-BC40-98F3646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0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0963-4A48-4E1B-A524-A871961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AF58C-8486-4FB9-A136-A3A5B60F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0D552-55E5-4C64-BBC6-E54D6CB0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EB090-4B9D-4BFE-9313-F8C7220A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028A1-5ACF-447B-876E-2FDEB48D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31E61B-D1C1-4D46-BCAA-460D81A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4B4F0-BD94-438E-A912-D5DC4417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45DBB-DC80-4035-9FEF-F9365982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D6DF2-5C2F-47EF-9E54-70ED9CEB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5A9966-0020-496F-961F-3DD4B53CE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085C81-5B14-4140-A919-9985A735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92BFEB-2C32-4E00-9D42-CBD105E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BE5788-9974-4C5F-8A96-B3804871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E8FC45-5673-4FA3-8CC2-AA2F83C2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CF437-19AA-4D52-A490-BA6BE8E3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675AA2-29CF-4DC8-8291-53FE4ACC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BAFEA-D609-4241-B639-7B437AAE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B60446-40ED-49D2-898C-2640AD9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7BEF65-5A8F-4C2A-8D51-C3965355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4B2795-EE4F-45F8-9039-2CE8B1C6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2B44B4-371B-49CD-9B48-9BD14C9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2E339-CB5B-41B5-901C-49D6049A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831F9-80AA-4969-808D-047039E7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20A05-5C7C-4778-9B9E-E9E23327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E36CC9-8AAD-4C4B-9498-E1463136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109F17-653E-4509-A891-41F4E083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7185D-5960-4257-B7F6-80744958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0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9F409-F5AB-4680-B3A3-6E7202FA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3DE6C9-01E5-4E58-B738-8DCB1509D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C7818-434F-4F58-B88D-F695813A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143A-3593-44CF-A04A-46DB769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5DDA8-802D-423E-84BB-D302E45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DCA17-831D-4B38-A587-4C1E1E4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2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61570-C9BB-4270-AE65-FCCE3454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9BC3A-E0FD-495A-8878-C6DBE206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82121-102D-4EAE-9FCB-A461CDBA8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F572-3D16-4976-B9B4-0CB3ADB86A82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6D6FE-317A-40B1-BB9F-ACAFC51B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B859-B553-471B-85E4-006834303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6C8E-DDD2-4C4C-840A-1559D849A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5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k.com/away.php?to=https%3A%2F%2Fgithub.com%2FSergeyBulanov2001%2FMegaHack_NN&amp;cc_key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84B87F2A-A225-4E4F-BD3F-9118954B86A6}"/>
              </a:ext>
            </a:extLst>
          </p:cNvPr>
          <p:cNvSpPr/>
          <p:nvPr/>
        </p:nvSpPr>
        <p:spPr>
          <a:xfrm>
            <a:off x="4752975" y="0"/>
            <a:ext cx="9144000" cy="6858000"/>
          </a:xfrm>
          <a:prstGeom prst="parallelogram">
            <a:avLst/>
          </a:prstGeom>
          <a:solidFill>
            <a:srgbClr val="731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EA022-A436-42A6-847B-C4CCF643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87" y="581025"/>
            <a:ext cx="9744075" cy="823912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</a:t>
            </a:r>
            <a:r>
              <a:rPr lang="en-US" dirty="0"/>
              <a:t> Business </a:t>
            </a:r>
            <a:r>
              <a:rPr lang="en-US" dirty="0">
                <a:solidFill>
                  <a:schemeClr val="bg1"/>
                </a:solidFill>
              </a:rPr>
              <a:t>Support System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B50BED5-854D-4550-88F7-E15CE2C953FC}"/>
              </a:ext>
            </a:extLst>
          </p:cNvPr>
          <p:cNvSpPr txBox="1">
            <a:spLocks/>
          </p:cNvSpPr>
          <p:nvPr/>
        </p:nvSpPr>
        <p:spPr>
          <a:xfrm>
            <a:off x="7267575" y="2150599"/>
            <a:ext cx="4752975" cy="52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bg1"/>
                </a:solidFill>
              </a:rPr>
              <a:t>Жаба, змей да решётка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10D620-6942-44B4-A0E1-7CFAE7A9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0" y="2074804"/>
            <a:ext cx="756118" cy="604895"/>
          </a:xfrm>
          <a:prstGeom prst="rect">
            <a:avLst/>
          </a:prstGeom>
        </p:spPr>
      </p:pic>
      <p:pic>
        <p:nvPicPr>
          <p:cNvPr id="1026" name="Picture 2" descr="Image result for Ð¼ÐµÐ³Ð°ÑÐ¾Ð½ Ð¸ÐºÐ¾Ð½ÐºÐ°">
            <a:extLst>
              <a:ext uri="{FF2B5EF4-FFF2-40B4-BE49-F238E27FC236}">
                <a16:creationId xmlns:a16="http://schemas.microsoft.com/office/drawing/2014/main" id="{F4D52B93-05DD-4596-9A0A-B1159A1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5857874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650618-B66B-483A-9B42-2EACADE6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83" y="4435311"/>
            <a:ext cx="864815" cy="6934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31F67F-C662-4273-959B-B1416C082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5914" y="3503345"/>
            <a:ext cx="671454" cy="596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B4C889-CE98-45A4-90D3-2AD9B9307EB1}"/>
              </a:ext>
            </a:extLst>
          </p:cNvPr>
          <p:cNvSpPr txBox="1"/>
          <p:nvPr/>
        </p:nvSpPr>
        <p:spPr>
          <a:xfrm>
            <a:off x="6275914" y="5228263"/>
            <a:ext cx="5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#</a:t>
            </a:r>
            <a:endParaRPr lang="ru-RU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B029D7A9-09FB-4A99-A89A-FF97A97B0F56}"/>
              </a:ext>
            </a:extLst>
          </p:cNvPr>
          <p:cNvSpPr txBox="1">
            <a:spLocks/>
          </p:cNvSpPr>
          <p:nvPr/>
        </p:nvSpPr>
        <p:spPr>
          <a:xfrm>
            <a:off x="7267577" y="3579358"/>
            <a:ext cx="4752975" cy="52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solidFill>
                  <a:schemeClr val="bg1"/>
                </a:solidFill>
              </a:rPr>
              <a:t>Шорохов Денис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629387ED-B118-4C64-88F2-E93B032B4E20}"/>
              </a:ext>
            </a:extLst>
          </p:cNvPr>
          <p:cNvSpPr txBox="1">
            <a:spLocks/>
          </p:cNvSpPr>
          <p:nvPr/>
        </p:nvSpPr>
        <p:spPr>
          <a:xfrm>
            <a:off x="7267577" y="4517466"/>
            <a:ext cx="4752975" cy="52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solidFill>
                  <a:schemeClr val="bg1"/>
                </a:solidFill>
              </a:rPr>
              <a:t>Буланов Сергей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F76673B-66DA-49C7-86BA-3816913E85B7}"/>
              </a:ext>
            </a:extLst>
          </p:cNvPr>
          <p:cNvSpPr txBox="1">
            <a:spLocks/>
          </p:cNvSpPr>
          <p:nvPr/>
        </p:nvSpPr>
        <p:spPr>
          <a:xfrm>
            <a:off x="7267576" y="5517711"/>
            <a:ext cx="4752975" cy="52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solidFill>
                  <a:schemeClr val="bg1"/>
                </a:solidFill>
              </a:rPr>
              <a:t>Земляной Даниил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8550E-EED0-4A7C-B1EE-7AF0E3D871E6}"/>
              </a:ext>
            </a:extLst>
          </p:cNvPr>
          <p:cNvSpPr txBox="1"/>
          <p:nvPr/>
        </p:nvSpPr>
        <p:spPr>
          <a:xfrm>
            <a:off x="1049341" y="2673718"/>
            <a:ext cx="44756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Сервис управления</a:t>
            </a:r>
          </a:p>
          <a:p>
            <a:r>
              <a:rPr lang="ru-RU" sz="4000" dirty="0"/>
              <a:t>акционными предложениями</a:t>
            </a:r>
          </a:p>
          <a:p>
            <a:r>
              <a:rPr lang="ru-RU" sz="4000" dirty="0"/>
              <a:t>партнеров</a:t>
            </a:r>
          </a:p>
        </p:txBody>
      </p:sp>
    </p:spTree>
    <p:extLst>
      <p:ext uri="{BB962C8B-B14F-4D97-AF65-F5344CB8AC3E}">
        <p14:creationId xmlns:p14="http://schemas.microsoft.com/office/powerpoint/2010/main" val="42288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A58684-C134-49BE-83CA-E7852368B1A8}"/>
              </a:ext>
            </a:extLst>
          </p:cNvPr>
          <p:cNvSpPr/>
          <p:nvPr/>
        </p:nvSpPr>
        <p:spPr>
          <a:xfrm>
            <a:off x="190499" y="142875"/>
            <a:ext cx="11820526" cy="1057275"/>
          </a:xfrm>
          <a:prstGeom prst="rect">
            <a:avLst/>
          </a:prstGeom>
          <a:solidFill>
            <a:srgbClr val="731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CB7D71-C952-4C49-850E-3C3B1E0C321F}"/>
              </a:ext>
            </a:extLst>
          </p:cNvPr>
          <p:cNvSpPr txBox="1">
            <a:spLocks/>
          </p:cNvSpPr>
          <p:nvPr/>
        </p:nvSpPr>
        <p:spPr>
          <a:xfrm>
            <a:off x="366712" y="259556"/>
            <a:ext cx="97440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Дилер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B427-4F5F-425D-8226-BE997A9D8F9F}"/>
              </a:ext>
            </a:extLst>
          </p:cNvPr>
          <p:cNvSpPr txBox="1"/>
          <p:nvPr/>
        </p:nvSpPr>
        <p:spPr>
          <a:xfrm>
            <a:off x="366712" y="1533525"/>
            <a:ext cx="11644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Дилеры имеют доступ к панели управления акциями и отслеживанием статусов заказов абонентов.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6A48A-247D-4D6F-9F02-8CCBDBACBFFF}"/>
              </a:ext>
            </a:extLst>
          </p:cNvPr>
          <p:cNvSpPr txBox="1"/>
          <p:nvPr/>
        </p:nvSpPr>
        <p:spPr>
          <a:xfrm>
            <a:off x="366712" y="3067229"/>
            <a:ext cx="11644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Имеют свой уникальный </a:t>
            </a:r>
            <a:r>
              <a:rPr lang="en-US" sz="3600" dirty="0"/>
              <a:t>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Доступ осуществляется по </a:t>
            </a:r>
            <a:r>
              <a:rPr lang="en-US" sz="3600" dirty="0"/>
              <a:t>ID/</a:t>
            </a:r>
            <a:r>
              <a:rPr lang="ru-RU" sz="3600" dirty="0"/>
              <a:t>Паролю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Может создавать акции с динамическим добавлением услуг и условий подключения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33282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A58684-C134-49BE-83CA-E7852368B1A8}"/>
              </a:ext>
            </a:extLst>
          </p:cNvPr>
          <p:cNvSpPr/>
          <p:nvPr/>
        </p:nvSpPr>
        <p:spPr>
          <a:xfrm>
            <a:off x="190499" y="142875"/>
            <a:ext cx="11820526" cy="1057275"/>
          </a:xfrm>
          <a:prstGeom prst="rect">
            <a:avLst/>
          </a:prstGeom>
          <a:solidFill>
            <a:srgbClr val="731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CB7D71-C952-4C49-850E-3C3B1E0C321F}"/>
              </a:ext>
            </a:extLst>
          </p:cNvPr>
          <p:cNvSpPr txBox="1">
            <a:spLocks/>
          </p:cNvSpPr>
          <p:nvPr/>
        </p:nvSpPr>
        <p:spPr>
          <a:xfrm>
            <a:off x="366712" y="259556"/>
            <a:ext cx="97440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REST API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B427-4F5F-425D-8226-BE997A9D8F9F}"/>
              </a:ext>
            </a:extLst>
          </p:cNvPr>
          <p:cNvSpPr txBox="1"/>
          <p:nvPr/>
        </p:nvSpPr>
        <p:spPr>
          <a:xfrm>
            <a:off x="366712" y="1533525"/>
            <a:ext cx="11644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Наше </a:t>
            </a:r>
            <a:r>
              <a:rPr lang="en-US" sz="3600" dirty="0"/>
              <a:t>API </a:t>
            </a:r>
            <a:r>
              <a:rPr lang="ru-RU" sz="3600" dirty="0"/>
              <a:t>полностью подготовлено к реальным условиям бизнеса. Оно имеет весь необходимый функционал. Для этого мы эмулировали среду личного кабинета, который функционирует на данный момент в Мегафоне.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02ABD-EADB-4CC4-A48C-4D9E9952FCE6}"/>
              </a:ext>
            </a:extLst>
          </p:cNvPr>
          <p:cNvSpPr txBox="1"/>
          <p:nvPr/>
        </p:nvSpPr>
        <p:spPr>
          <a:xfrm>
            <a:off x="366712" y="4170313"/>
            <a:ext cx="11644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Регистрация заказа акции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/</a:t>
            </a:r>
            <a:r>
              <a:rPr lang="en-US" sz="2800" dirty="0" err="1"/>
              <a:t>api</a:t>
            </a:r>
            <a:r>
              <a:rPr lang="en-US" sz="2800" dirty="0"/>
              <a:t>/stock/order/&lt;MSISDN&gt;&amp;&lt;dealer&gt;&amp;&lt;stock&gt;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r>
              <a:rPr lang="ru-RU" sz="2800" dirty="0"/>
              <a:t>Получить статус заказа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/</a:t>
            </a:r>
            <a:r>
              <a:rPr lang="en-US" sz="2800" dirty="0" err="1"/>
              <a:t>api</a:t>
            </a:r>
            <a:r>
              <a:rPr lang="en-US" sz="2800" dirty="0"/>
              <a:t>/stock/status/&lt;MSISDN&gt;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3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A58684-C134-49BE-83CA-E7852368B1A8}"/>
              </a:ext>
            </a:extLst>
          </p:cNvPr>
          <p:cNvSpPr/>
          <p:nvPr/>
        </p:nvSpPr>
        <p:spPr>
          <a:xfrm>
            <a:off x="190499" y="142875"/>
            <a:ext cx="11820526" cy="1057275"/>
          </a:xfrm>
          <a:prstGeom prst="rect">
            <a:avLst/>
          </a:prstGeom>
          <a:solidFill>
            <a:srgbClr val="731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CB7D71-C952-4C49-850E-3C3B1E0C321F}"/>
              </a:ext>
            </a:extLst>
          </p:cNvPr>
          <p:cNvSpPr txBox="1">
            <a:spLocks/>
          </p:cNvSpPr>
          <p:nvPr/>
        </p:nvSpPr>
        <p:spPr>
          <a:xfrm>
            <a:off x="366712" y="259556"/>
            <a:ext cx="97440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Личный кабинет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B427-4F5F-425D-8226-BE997A9D8F9F}"/>
              </a:ext>
            </a:extLst>
          </p:cNvPr>
          <p:cNvSpPr txBox="1"/>
          <p:nvPr/>
        </p:nvSpPr>
        <p:spPr>
          <a:xfrm>
            <a:off x="366712" y="1533525"/>
            <a:ext cx="1164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Для демонстрации простоты внедрения нашего </a:t>
            </a:r>
            <a:r>
              <a:rPr lang="en-US" sz="3600" dirty="0"/>
              <a:t>REST API </a:t>
            </a:r>
            <a:r>
              <a:rPr lang="ru-RU" sz="3600" dirty="0"/>
              <a:t>в реальную среду мы эмулировали личный кабинет, функционирующий на данный момент в Мегафоне.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722434-CDB8-4DF6-BCA2-F1F4E82E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2" y="3781425"/>
            <a:ext cx="11825821" cy="42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CB7E6-D7DB-4281-BED8-CFF7C03B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1705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B38A9-95D2-4E47-93DB-5C78BC7B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https://github.com/SergeyBulanov2001/MegaHack_NN</a:t>
            </a:r>
            <a:endParaRPr lang="ru-RU" sz="3600" dirty="0"/>
          </a:p>
        </p:txBody>
      </p:sp>
      <p:pic>
        <p:nvPicPr>
          <p:cNvPr id="2050" name="Picture 2" descr="Image result for github icon">
            <a:extLst>
              <a:ext uri="{FF2B5EF4-FFF2-40B4-BE49-F238E27FC236}">
                <a16:creationId xmlns:a16="http://schemas.microsoft.com/office/drawing/2014/main" id="{DC6802D0-ABA1-453C-8D9B-7ECE2E3B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87" y="681037"/>
            <a:ext cx="3987226" cy="33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06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Решение Business Support System</vt:lpstr>
      <vt:lpstr>Презентация PowerPoint</vt:lpstr>
      <vt:lpstr>Презентация PowerPoint</vt:lpstr>
      <vt:lpstr>Презентация PowerPoint</vt:lpstr>
      <vt:lpstr>Демонстрация</vt:lpstr>
      <vt:lpstr>https://github.com/SergeyBulanov2001/MegaHack_NN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Business Support System</dc:title>
  <dc:creator>Денис Шорохов</dc:creator>
  <cp:lastModifiedBy>Денис Шорохов</cp:lastModifiedBy>
  <cp:revision>11</cp:revision>
  <dcterms:created xsi:type="dcterms:W3CDTF">2019-04-14T09:49:01Z</dcterms:created>
  <dcterms:modified xsi:type="dcterms:W3CDTF">2019-04-14T12:40:10Z</dcterms:modified>
</cp:coreProperties>
</file>