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60" r:id="rId5"/>
    <p:sldId id="261" r:id="rId6"/>
    <p:sldId id="262" r:id="rId7"/>
    <p:sldId id="264" r:id="rId8"/>
    <p:sldId id="265" r:id="rId9"/>
    <p:sldId id="267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8" autoAdjust="0"/>
    <p:restoredTop sz="94660"/>
  </p:normalViewPr>
  <p:slideViewPr>
    <p:cSldViewPr snapToGrid="0">
      <p:cViewPr varScale="1">
        <p:scale>
          <a:sx n="96" d="100"/>
          <a:sy n="96" d="100"/>
        </p:scale>
        <p:origin x="7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759005-C016-425B-86CD-C4FDEF41F1BA}" type="datetimeFigureOut">
              <a:rPr lang="ru-RU"/>
              <a:t>04.06.2016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C68780-7858-453A-BF81-A8EB03D6454B}" type="slidenum">
              <a:rPr lang="ru-RU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0545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C68780-7858-453A-BF81-A8EB03D6454B}" type="slidenum">
              <a:rPr lang="ru-RU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90161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C68780-7858-453A-BF81-A8EB03D6454B}" type="slidenum">
              <a:rPr lang="ru-RU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50012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C68780-7858-453A-BF81-A8EB03D6454B}" type="slidenum">
              <a:rPr lang="ru-RU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77511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C68780-7858-453A-BF81-A8EB03D6454B}" type="slidenum">
              <a:rPr lang="ru-RU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01199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C68780-7858-453A-BF81-A8EB03D6454B}" type="slidenum">
              <a:rPr lang="ru-RU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01634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6/4/2016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6/4/2016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Клавиатурный тренажер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ru-RU" dirty="0">
                <a:solidFill>
                  <a:srgbClr val="FFFFFF"/>
                </a:solidFill>
                <a:latin typeface="Century Gothic"/>
              </a:rPr>
              <a:t>Выполнили: Устинова Анастасия, </a:t>
            </a:r>
            <a:r>
              <a:rPr lang="ru-RU" dirty="0" err="1">
                <a:solidFill>
                  <a:srgbClr val="FFFFFF"/>
                </a:solidFill>
                <a:latin typeface="Century Gothic"/>
              </a:rPr>
              <a:t>Чакин</a:t>
            </a:r>
            <a:r>
              <a:rPr lang="ru-RU" dirty="0">
                <a:solidFill>
                  <a:srgbClr val="FFFFFF"/>
                </a:solidFill>
                <a:latin typeface="Century Gothic"/>
              </a:rPr>
              <a:t> Сергей, Рыжов Иван.</a:t>
            </a:r>
          </a:p>
          <a:p>
            <a:r>
              <a:rPr lang="ru-RU" dirty="0">
                <a:solidFill>
                  <a:srgbClr val="FFFFFF"/>
                </a:solidFill>
                <a:latin typeface="Century Gothic"/>
              </a:rPr>
              <a:t>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17524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23938" y="554038"/>
            <a:ext cx="10147300" cy="1237652"/>
          </a:xfrm>
        </p:spPr>
        <p:txBody>
          <a:bodyPr/>
          <a:lstStyle/>
          <a:p>
            <a:r>
              <a:rPr lang="ru-RU" sz="4000" dirty="0"/>
              <a:t>Клавиатурный тренажер - это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sz="half" idx="2"/>
          </p:nvPr>
        </p:nvSpPr>
        <p:spPr>
          <a:xfrm>
            <a:off x="957263" y="1890713"/>
            <a:ext cx="4629131" cy="4705350"/>
          </a:xfrm>
        </p:spPr>
        <p:txBody>
          <a:bodyPr/>
          <a:lstStyle/>
          <a:p>
            <a:r>
              <a:rPr lang="ru-RU" sz="3200" dirty="0">
                <a:solidFill>
                  <a:srgbClr val="FFFFFF"/>
                </a:solidFill>
                <a:latin typeface="Century Gothic" charset="0"/>
              </a:rPr>
              <a:t>Вид компьютерных программ, предназначенных для обучения набору на компьютерной клавиатуре 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8871" y="2393647"/>
            <a:ext cx="6322508" cy="2521107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8871" y="2393647"/>
            <a:ext cx="6322508" cy="2521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683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Цели компьютерного тренажера: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sz="2800" dirty="0"/>
              <a:t>-Увеличение скорости набора.</a:t>
            </a:r>
          </a:p>
          <a:p>
            <a:endParaRPr lang="ru-RU" sz="2800" dirty="0"/>
          </a:p>
          <a:p>
            <a:r>
              <a:rPr lang="ru-RU" sz="2800" dirty="0"/>
              <a:t>-Уменьшение количества опечаток.</a:t>
            </a:r>
          </a:p>
          <a:p>
            <a:endParaRPr lang="ru-RU" sz="2800" dirty="0"/>
          </a:p>
          <a:p>
            <a:r>
              <a:rPr lang="ru-RU" sz="2800" dirty="0"/>
              <a:t>-Улучшить ритмичность набора.</a:t>
            </a:r>
          </a:p>
          <a:p>
            <a:endParaRPr lang="ru-RU" sz="28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2238" y="2411413"/>
            <a:ext cx="4361608" cy="2915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552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23938" y="252413"/>
            <a:ext cx="10147300" cy="1104807"/>
          </a:xfrm>
        </p:spPr>
        <p:txBody>
          <a:bodyPr/>
          <a:lstStyle/>
          <a:p>
            <a:r>
              <a:rPr lang="ru-RU" dirty="0"/>
              <a:t>Техническое задание: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sz="half" idx="2"/>
          </p:nvPr>
        </p:nvSpPr>
        <p:spPr>
          <a:xfrm>
            <a:off x="1023938" y="1450975"/>
            <a:ext cx="10145712" cy="4941068"/>
          </a:xfrm>
        </p:spPr>
        <p:txBody>
          <a:bodyPr/>
          <a:lstStyle/>
          <a:p>
            <a:endParaRPr lang="ru-RU" sz="2800" dirty="0"/>
          </a:p>
          <a:p>
            <a:r>
              <a:rPr lang="ru-RU" sz="2800" dirty="0"/>
              <a:t>Функционал проекта:  </a:t>
            </a:r>
          </a:p>
          <a:p>
            <a:r>
              <a:rPr lang="ru-RU" sz="2800" dirty="0"/>
              <a:t>  Программа, предназначенная для изучения раскладки клавиатуры компьютера и быстрой печати. </a:t>
            </a:r>
          </a:p>
          <a:p>
            <a:r>
              <a:rPr lang="ru-RU" sz="2800" dirty="0"/>
              <a:t>  </a:t>
            </a:r>
          </a:p>
          <a:p>
            <a:r>
              <a:rPr lang="ru-RU" sz="2800" dirty="0"/>
              <a:t>  На выбор представлены три уровня сложности :</a:t>
            </a:r>
          </a:p>
          <a:p>
            <a:r>
              <a:rPr lang="ru-RU" sz="2800" dirty="0"/>
              <a:t>1) "</a:t>
            </a:r>
            <a:r>
              <a:rPr lang="ru-RU" sz="2800" dirty="0" err="1" smtClean="0"/>
              <a:t>Ea</a:t>
            </a:r>
            <a:r>
              <a:rPr lang="en-US" sz="2800" dirty="0" smtClean="0"/>
              <a:t>s</a:t>
            </a:r>
            <a:r>
              <a:rPr lang="ru-RU" sz="2800" dirty="0" smtClean="0"/>
              <a:t>y</a:t>
            </a:r>
            <a:r>
              <a:rPr lang="ru-RU" sz="2800" dirty="0"/>
              <a:t>" 2) "</a:t>
            </a:r>
            <a:r>
              <a:rPr lang="ru-RU" sz="2800" dirty="0" err="1"/>
              <a:t>Norm</a:t>
            </a:r>
            <a:r>
              <a:rPr lang="ru-RU" sz="2800" dirty="0"/>
              <a:t>" 3)"</a:t>
            </a:r>
            <a:r>
              <a:rPr lang="ru-RU" sz="2800" dirty="0" err="1"/>
              <a:t>Hard</a:t>
            </a:r>
            <a:r>
              <a:rPr lang="ru-RU" sz="2800" dirty="0"/>
              <a:t>"  . </a:t>
            </a:r>
          </a:p>
        </p:txBody>
      </p:sp>
    </p:spTree>
    <p:extLst>
      <p:ext uri="{BB962C8B-B14F-4D97-AF65-F5344CB8AC3E}">
        <p14:creationId xmlns:p14="http://schemas.microsoft.com/office/powerpoint/2010/main" val="13798273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23938" y="285750"/>
            <a:ext cx="10147300" cy="835534"/>
          </a:xfrm>
        </p:spPr>
        <p:txBody>
          <a:bodyPr/>
          <a:lstStyle/>
          <a:p>
            <a:r>
              <a:rPr lang="ru-RU" dirty="0"/>
              <a:t>Формат входных данных 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sz="half" idx="2"/>
          </p:nvPr>
        </p:nvSpPr>
        <p:spPr>
          <a:xfrm>
            <a:off x="1023938" y="1619048"/>
            <a:ext cx="10144125" cy="4554740"/>
          </a:xfrm>
        </p:spPr>
        <p:txBody>
          <a:bodyPr>
            <a:normAutofit/>
          </a:bodyPr>
          <a:lstStyle/>
          <a:p>
            <a:r>
              <a:rPr lang="ru-RU" sz="3200" dirty="0">
                <a:solidFill>
                  <a:srgbClr val="FFFFFF"/>
                </a:solidFill>
              </a:rPr>
              <a:t>Входные данные подаются в текстовом формате.</a:t>
            </a:r>
          </a:p>
        </p:txBody>
      </p:sp>
    </p:spTree>
    <p:extLst>
      <p:ext uri="{BB962C8B-B14F-4D97-AF65-F5344CB8AC3E}">
        <p14:creationId xmlns:p14="http://schemas.microsoft.com/office/powerpoint/2010/main" val="34109450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184150"/>
            <a:ext cx="10820400" cy="1242225"/>
          </a:xfrm>
        </p:spPr>
        <p:txBody>
          <a:bodyPr/>
          <a:lstStyle/>
          <a:p>
            <a:r>
              <a:rPr lang="ru-RU" dirty="0" smtClean="0"/>
              <a:t>			Выбор СЛОЖНОСТИ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1356" y="1345441"/>
            <a:ext cx="8239539" cy="3667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7065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6104" y="0"/>
            <a:ext cx="10820400" cy="712874"/>
          </a:xfrm>
        </p:spPr>
        <p:txBody>
          <a:bodyPr/>
          <a:lstStyle/>
          <a:p>
            <a:r>
              <a:rPr lang="ru-RU" dirty="0" smtClean="0"/>
              <a:t>			  Ввод текста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2023" y="998705"/>
            <a:ext cx="7571673" cy="5068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8657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82757" y="0"/>
            <a:ext cx="10323444" cy="47892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Показывает вашу скорость, ошибки и оценку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2755" y="705041"/>
            <a:ext cx="7213862" cy="4828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6048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2240" y="0"/>
            <a:ext cx="11242040" cy="811108"/>
          </a:xfrm>
        </p:spPr>
        <p:txBody>
          <a:bodyPr/>
          <a:lstStyle/>
          <a:p>
            <a:r>
              <a:rPr lang="ru-RU" dirty="0" smtClean="0"/>
              <a:t>					Вывод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half" idx="2"/>
          </p:nvPr>
        </p:nvSpPr>
        <p:spPr>
          <a:xfrm>
            <a:off x="1024467" y="955041"/>
            <a:ext cx="10130516" cy="3693160"/>
          </a:xfrm>
        </p:spPr>
        <p:txBody>
          <a:bodyPr>
            <a:normAutofit/>
          </a:bodyPr>
          <a:lstStyle/>
          <a:p>
            <a:r>
              <a:rPr lang="ru-RU" sz="2000" dirty="0" smtClean="0"/>
              <a:t>Хоть это еще и сырой продукт, но доведя его до конца это будет очень полезная программа , так как </a:t>
            </a:r>
            <a:r>
              <a:rPr lang="ru-RU" sz="2000" dirty="0"/>
              <a:t>мы живем в </a:t>
            </a:r>
            <a:r>
              <a:rPr lang="ru-RU" sz="2000" dirty="0" smtClean="0"/>
              <a:t>мире </a:t>
            </a:r>
            <a:r>
              <a:rPr lang="ru-RU" sz="2000" dirty="0"/>
              <a:t>информационных </a:t>
            </a:r>
            <a:r>
              <a:rPr lang="ru-RU" sz="2000" dirty="0" smtClean="0"/>
              <a:t>технологий и каждому приходится сталкиваться с компьютером. Каждый может скачать программу чтобы потренироваться быстрой и безошибочной печати. Когда научишься печатать без ошибок можно будет тренироваться в слепой печати(в будущем надеемся что реализуем клавиатурный тренажер для слепой печати)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569783867"/>
      </p:ext>
    </p:extLst>
  </p:cSld>
  <p:clrMapOvr>
    <a:masterClrMapping/>
  </p:clrMapOvr>
</p:sld>
</file>

<file path=ppt/theme/theme1.xml><?xml version="1.0" encoding="utf-8"?>
<a:theme xmlns:a="http://schemas.openxmlformats.org/drawingml/2006/main" name="След самолета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TC104033937[[fn=След самолета]]</Template>
  <TotalTime>94</TotalTime>
  <Words>180</Words>
  <Application>Microsoft Office PowerPoint</Application>
  <PresentationFormat>Широкоэкранный</PresentationFormat>
  <Paragraphs>30</Paragraphs>
  <Slides>9</Slides>
  <Notes>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Calibri</vt:lpstr>
      <vt:lpstr>Century Gothic</vt:lpstr>
      <vt:lpstr>След самолета</vt:lpstr>
      <vt:lpstr>Клавиатурный тренажер</vt:lpstr>
      <vt:lpstr>Клавиатурный тренажер - это</vt:lpstr>
      <vt:lpstr>Цели компьютерного тренажера:</vt:lpstr>
      <vt:lpstr>Техническое задание:</vt:lpstr>
      <vt:lpstr>Формат входных данных </vt:lpstr>
      <vt:lpstr>   Выбор СЛОЖНОСТИ</vt:lpstr>
      <vt:lpstr>     Ввод текста</vt:lpstr>
      <vt:lpstr>Показывает вашу скорость, ошибки и оценку</vt:lpstr>
      <vt:lpstr>     Вывод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cp:lastModifiedBy>Serega Chakin</cp:lastModifiedBy>
  <cp:revision>13</cp:revision>
  <dcterms:created xsi:type="dcterms:W3CDTF">2013-07-31T16:29:22Z</dcterms:created>
  <dcterms:modified xsi:type="dcterms:W3CDTF">2016-06-04T00:59:12Z</dcterms:modified>
</cp:coreProperties>
</file>