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82"/>
  </p:sldMasterIdLst>
  <p:notesMasterIdLst>
    <p:notesMasterId r:id="rId290"/>
  </p:notesMasterIdLst>
  <p:sldIdLst>
    <p:sldId id="257" r:id="rId283"/>
    <p:sldId id="256" r:id="rId284"/>
    <p:sldId id="261" r:id="rId285"/>
    <p:sldId id="258" r:id="rId286"/>
    <p:sldId id="262" r:id="rId287"/>
    <p:sldId id="267" r:id="rId288"/>
    <p:sldId id="264" r:id="rId28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8AD0"/>
    <a:srgbClr val="2E75B6"/>
    <a:srgbClr val="357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51" autoAdjust="0"/>
  </p:normalViewPr>
  <p:slideViewPr>
    <p:cSldViewPr snapToGrid="0">
      <p:cViewPr varScale="1">
        <p:scale>
          <a:sx n="94" d="100"/>
          <a:sy n="94" d="100"/>
        </p:scale>
        <p:origin x="11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customXml" Target="../customXml/item226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268" Type="http://schemas.openxmlformats.org/officeDocument/2006/relationships/customXml" Target="../customXml/item268.xml"/><Relationship Id="rId289" Type="http://schemas.openxmlformats.org/officeDocument/2006/relationships/slide" Target="slides/slide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customXml" Target="../customXml/item237.xml"/><Relationship Id="rId258" Type="http://schemas.openxmlformats.org/officeDocument/2006/relationships/customXml" Target="../customXml/item258.xml"/><Relationship Id="rId279" Type="http://schemas.openxmlformats.org/officeDocument/2006/relationships/customXml" Target="../customXml/item279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290" Type="http://schemas.openxmlformats.org/officeDocument/2006/relationships/notesMaster" Target="notesMasters/notesMaster1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248" Type="http://schemas.openxmlformats.org/officeDocument/2006/relationships/customXml" Target="../customXml/item248.xml"/><Relationship Id="rId269" Type="http://schemas.openxmlformats.org/officeDocument/2006/relationships/customXml" Target="../customXml/item269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291" Type="http://schemas.openxmlformats.org/officeDocument/2006/relationships/presProps" Target="presProps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customXml" Target="../customXml/item281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3" Type="http://schemas.openxmlformats.org/officeDocument/2006/relationships/customXml" Target="../customXml/item213.xml"/><Relationship Id="rId218" Type="http://schemas.openxmlformats.org/officeDocument/2006/relationships/customXml" Target="../customXml/item218.xml"/><Relationship Id="rId234" Type="http://schemas.openxmlformats.org/officeDocument/2006/relationships/customXml" Target="../customXml/item234.xml"/><Relationship Id="rId239" Type="http://schemas.openxmlformats.org/officeDocument/2006/relationships/customXml" Target="../customXml/item239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0" Type="http://schemas.openxmlformats.org/officeDocument/2006/relationships/customXml" Target="../customXml/item250.xml"/><Relationship Id="rId255" Type="http://schemas.openxmlformats.org/officeDocument/2006/relationships/customXml" Target="../customXml/item255.xml"/><Relationship Id="rId271" Type="http://schemas.openxmlformats.org/officeDocument/2006/relationships/customXml" Target="../customXml/item271.xml"/><Relationship Id="rId276" Type="http://schemas.openxmlformats.org/officeDocument/2006/relationships/customXml" Target="../customXml/item276.xml"/><Relationship Id="rId292" Type="http://schemas.openxmlformats.org/officeDocument/2006/relationships/viewProps" Target="viewProps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0" Type="http://schemas.openxmlformats.org/officeDocument/2006/relationships/customXml" Target="../customXml/item240.xml"/><Relationship Id="rId245" Type="http://schemas.openxmlformats.org/officeDocument/2006/relationships/customXml" Target="../customXml/item245.xml"/><Relationship Id="rId261" Type="http://schemas.openxmlformats.org/officeDocument/2006/relationships/customXml" Target="../customXml/item261.xml"/><Relationship Id="rId266" Type="http://schemas.openxmlformats.org/officeDocument/2006/relationships/customXml" Target="../customXml/item266.xml"/><Relationship Id="rId287" Type="http://schemas.openxmlformats.org/officeDocument/2006/relationships/slide" Target="slides/slide5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282" Type="http://schemas.openxmlformats.org/officeDocument/2006/relationships/slideMaster" Target="slideMasters/slideMaster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189" Type="http://schemas.openxmlformats.org/officeDocument/2006/relationships/customXml" Target="../customXml/item189.xml"/><Relationship Id="rId219" Type="http://schemas.openxmlformats.org/officeDocument/2006/relationships/customXml" Target="../customXml/item21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0" Type="http://schemas.openxmlformats.org/officeDocument/2006/relationships/customXml" Target="../customXml/item230.xml"/><Relationship Id="rId235" Type="http://schemas.openxmlformats.org/officeDocument/2006/relationships/customXml" Target="../customXml/item235.xml"/><Relationship Id="rId251" Type="http://schemas.openxmlformats.org/officeDocument/2006/relationships/customXml" Target="../customXml/item251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72" Type="http://schemas.openxmlformats.org/officeDocument/2006/relationships/customXml" Target="../customXml/item272.xml"/><Relationship Id="rId293" Type="http://schemas.openxmlformats.org/officeDocument/2006/relationships/theme" Target="theme/theme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0" Type="http://schemas.openxmlformats.org/officeDocument/2006/relationships/customXml" Target="../customXml/item220.xml"/><Relationship Id="rId225" Type="http://schemas.openxmlformats.org/officeDocument/2006/relationships/customXml" Target="../customXml/item225.xml"/><Relationship Id="rId241" Type="http://schemas.openxmlformats.org/officeDocument/2006/relationships/customXml" Target="../customXml/item241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slide" Target="slides/slide6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262" Type="http://schemas.openxmlformats.org/officeDocument/2006/relationships/customXml" Target="../customXml/item262.xml"/><Relationship Id="rId283" Type="http://schemas.openxmlformats.org/officeDocument/2006/relationships/slide" Target="slides/slide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customXml" Target="../customXml/item21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tableStyles" Target="tableStyles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slide" Target="slides/slide2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slide" Target="slides/slide3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_____Microsoft_Excel2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_____Microsoft_Excel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dirty="0" smtClean="0"/>
              <a:t>By countries</a:t>
            </a:r>
            <a:endParaRPr lang="ru-RU" sz="1400" b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5EA-4A6A-8C15-40AF0CE3230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5EA-4A6A-8C15-40AF0CE3230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5EA-4A6A-8C15-40AF0CE323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5EA-4A6A-8C15-40AF0CE32305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FE-404E-8C1D-EE8D077343C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dirty="0" smtClean="0"/>
              <a:t>By categories</a:t>
            </a:r>
            <a:endParaRPr lang="ru-RU" sz="1400" b="0" dirty="0"/>
          </a:p>
        </c:rich>
      </c:tx>
      <c:layout>
        <c:manualLayout>
          <c:xMode val="edge"/>
          <c:yMode val="edge"/>
          <c:x val="0.25913075547331588"/>
          <c:y val="2.42651666844993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B49-4E0A-8A84-14211591D9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B49-4E0A-8A84-14211591D9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B49-4E0A-8A84-14211591D9E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B49-4E0A-8A84-14211591D9E3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10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FE-404E-8C1D-EE8D077343C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Лист1!$A$2:$A$77</cx:f>
        <cx:lvl ptCount="76" formatCode="Основной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 sz="1400" b="0"/>
            </a:pPr>
            <a:r>
              <a:rPr lang="en-US" sz="1400" b="0" dirty="0" smtClean="0"/>
              <a:t>By months</a:t>
            </a:r>
            <a:endParaRPr lang="ru-RU" b="0" dirty="0"/>
          </a:p>
        </cx:rich>
      </cx:tx>
    </cx:title>
    <cx:plotArea>
      <cx:plotAreaRegion>
        <cx:series layoutId="clusteredColumn" uniqueId="{26D7B7A0-8967-40F3-81A8-B6CD39D34206}">
          <cx:tx>
            <cx:txData>
              <cx:f>Лист1!$A$1</cx:f>
              <cx:v>Ряд 1</cx:v>
            </cx:txData>
          </cx:tx>
          <cx:dataLabels pos="inEnd">
            <cx:visibility seriesName="0" categoryName="0" value="1"/>
          </cx:dataLabels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 hidden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Лист1!$A$2:$A$77</cx:f>
        <cx:lvl ptCount="76" formatCode="Основной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 sz="1400" b="0"/>
            </a:pPr>
            <a:r>
              <a:rPr lang="en-US" sz="1400" b="0" dirty="0" smtClean="0"/>
              <a:t>By countries</a:t>
            </a:r>
            <a:endParaRPr lang="ru-RU" b="0" dirty="0"/>
          </a:p>
        </cx:rich>
      </cx:tx>
    </cx:title>
    <cx:plotArea>
      <cx:plotAreaRegion>
        <cx:series layoutId="clusteredColumn" uniqueId="{82253693-1EA0-4C41-BFC5-B3E85632FE29}">
          <cx:tx>
            <cx:txData>
              <cx:f>Лист1!$A$1</cx:f>
              <cx:v>Ряд 1</cx:v>
            </cx:txData>
          </cx:tx>
          <cx:dataLabels pos="inEnd">
            <cx:visibility seriesName="0" categoryName="0" value="1"/>
          </cx:dataLabels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 hidden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baseline="0"/>
    <cs:bodyPr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65000"/>
          <a:lumOff val="35000"/>
          <a:alpha val="7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dk1"/>
    </cs:fontRef>
  </cs:dropLine>
  <cs:errorBar>
    <cs:lnRef idx="0"/>
    <cs:fillRef idx="0"/>
    <cs:effectRef idx="0"/>
    <cs:fontRef idx="minor">
      <a:schemeClr val="dk1"/>
    </cs:fontRef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</cs:hiLoLine>
  <cs:leaderLine>
    <cs:lnRef idx="0"/>
    <cs:fillRef idx="0"/>
    <cs:effectRef idx="0"/>
    <cs:fontRef idx="minor">
      <a:schemeClr val="dk1"/>
    </cs:fontRef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  <cs:bodyPr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  <cs:bodyPr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6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baseline="0"/>
    <cs:bodyPr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65000"/>
          <a:lumOff val="35000"/>
          <a:alpha val="7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dk1"/>
    </cs:fontRef>
  </cs:dropLine>
  <cs:errorBar>
    <cs:lnRef idx="0"/>
    <cs:fillRef idx="0"/>
    <cs:effectRef idx="0"/>
    <cs:fontRef idx="minor">
      <a:schemeClr val="dk1"/>
    </cs:fontRef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</cs:hiLoLine>
  <cs:leaderLine>
    <cs:lnRef idx="0"/>
    <cs:fillRef idx="0"/>
    <cs:effectRef idx="0"/>
    <cs:fontRef idx="minor">
      <a:schemeClr val="dk1"/>
    </cs:fontRef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  <cs:bodyPr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  <cs:bodyPr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5C9A9-E732-4357-A802-15AF58FECEEA}" type="datetimeFigureOut">
              <a:rPr lang="ru-RU" smtClean="0"/>
              <a:t>02.09.2018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32650-9F9A-4422-8856-BF75F6C5B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36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32650-9F9A-4422-8856-BF75F6C5B04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901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32650-9F9A-4422-8856-BF75F6C5B04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744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41A5-EEEE-492E-8C6F-405139405E79}" type="datetimeFigureOut">
              <a:rPr lang="ru-RU" smtClean="0"/>
              <a:t>02.09.2018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EABA-231D-4752-BC19-68F564395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669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41A5-EEEE-492E-8C6F-405139405E79}" type="datetimeFigureOut">
              <a:rPr lang="ru-RU" smtClean="0"/>
              <a:t>02.09.2018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EABA-231D-4752-BC19-68F564395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41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41A5-EEEE-492E-8C6F-405139405E79}" type="datetimeFigureOut">
              <a:rPr lang="ru-RU" smtClean="0"/>
              <a:t>02.09.2018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EABA-231D-4752-BC19-68F564395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48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41A5-EEEE-492E-8C6F-405139405E79}" type="datetimeFigureOut">
              <a:rPr lang="ru-RU" smtClean="0"/>
              <a:t>02.09.2018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EABA-231D-4752-BC19-68F564395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63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41A5-EEEE-492E-8C6F-405139405E79}" type="datetimeFigureOut">
              <a:rPr lang="ru-RU" smtClean="0"/>
              <a:t>02.09.2018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EABA-231D-4752-BC19-68F564395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46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41A5-EEEE-492E-8C6F-405139405E79}" type="datetimeFigureOut">
              <a:rPr lang="ru-RU" smtClean="0"/>
              <a:t>02.09.2018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EABA-231D-4752-BC19-68F564395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12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41A5-EEEE-492E-8C6F-405139405E79}" type="datetimeFigureOut">
              <a:rPr lang="ru-RU" smtClean="0"/>
              <a:t>02.09.2018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EABA-231D-4752-BC19-68F564395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51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41A5-EEEE-492E-8C6F-405139405E79}" type="datetimeFigureOut">
              <a:rPr lang="ru-RU" smtClean="0"/>
              <a:t>02.09.2018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EABA-231D-4752-BC19-68F564395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68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41A5-EEEE-492E-8C6F-405139405E79}" type="datetimeFigureOut">
              <a:rPr lang="ru-RU" smtClean="0"/>
              <a:t>02.09.2018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EABA-231D-4752-BC19-68F564395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2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41A5-EEEE-492E-8C6F-405139405E79}" type="datetimeFigureOut">
              <a:rPr lang="ru-RU" smtClean="0"/>
              <a:t>02.09.2018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EABA-231D-4752-BC19-68F564395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7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41A5-EEEE-492E-8C6F-405139405E79}" type="datetimeFigureOut">
              <a:rPr lang="ru-RU" smtClean="0"/>
              <a:t>02.09.2018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EABA-231D-4752-BC19-68F564395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43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D41A5-EEEE-492E-8C6F-405139405E79}" type="datetimeFigureOut">
              <a:rPr lang="ru-RU" smtClean="0"/>
              <a:t>02.09.2018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5EABA-231D-4752-BC19-68F564395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0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8.xml"/><Relationship Id="rId13" Type="http://schemas.openxmlformats.org/officeDocument/2006/relationships/customXml" Target="../../customXml/item36.xml"/><Relationship Id="rId18" Type="http://schemas.openxmlformats.org/officeDocument/2006/relationships/slideLayout" Target="../slideLayouts/slideLayout2.xml"/><Relationship Id="rId3" Type="http://schemas.openxmlformats.org/officeDocument/2006/relationships/customXml" Target="../../customXml/item228.xml"/><Relationship Id="rId21" Type="http://schemas.openxmlformats.org/officeDocument/2006/relationships/chart" Target="../charts/chart2.xml"/><Relationship Id="rId7" Type="http://schemas.openxmlformats.org/officeDocument/2006/relationships/customXml" Target="../../customXml/item77.xml"/><Relationship Id="rId12" Type="http://schemas.openxmlformats.org/officeDocument/2006/relationships/customXml" Target="../../customXml/item98.xml"/><Relationship Id="rId17" Type="http://schemas.openxmlformats.org/officeDocument/2006/relationships/customXml" Target="../../customXml/item270.xml"/><Relationship Id="rId25" Type="http://schemas.microsoft.com/office/2014/relationships/chartEx" Target="../charts/chartEx2.xml"/><Relationship Id="rId2" Type="http://schemas.openxmlformats.org/officeDocument/2006/relationships/customXml" Target="../../customXml/item152.xml"/><Relationship Id="rId16" Type="http://schemas.openxmlformats.org/officeDocument/2006/relationships/customXml" Target="../../customXml/item142.xml"/><Relationship Id="rId20" Type="http://schemas.openxmlformats.org/officeDocument/2006/relationships/chart" Target="../charts/chart1.xml"/><Relationship Id="rId29" Type="http://schemas.openxmlformats.org/officeDocument/2006/relationships/slide" Target="slide5.xml"/><Relationship Id="rId1" Type="http://schemas.openxmlformats.org/officeDocument/2006/relationships/customXml" Target="../../customXml/item226.xml"/><Relationship Id="rId6" Type="http://schemas.openxmlformats.org/officeDocument/2006/relationships/customXml" Target="../../customXml/item205.xml"/><Relationship Id="rId11" Type="http://schemas.openxmlformats.org/officeDocument/2006/relationships/customXml" Target="../../customXml/item26.xml"/><Relationship Id="rId24" Type="http://schemas.openxmlformats.org/officeDocument/2006/relationships/slide" Target="slide4.xml"/><Relationship Id="rId5" Type="http://schemas.openxmlformats.org/officeDocument/2006/relationships/customXml" Target="../../customXml/item76.xml"/><Relationship Id="rId15" Type="http://schemas.openxmlformats.org/officeDocument/2006/relationships/customXml" Target="../../customXml/item93.xml"/><Relationship Id="rId23" Type="http://schemas.openxmlformats.org/officeDocument/2006/relationships/image" Target="../media/image1.png"/><Relationship Id="rId28" Type="http://schemas.openxmlformats.org/officeDocument/2006/relationships/slide" Target="slide6.xml"/><Relationship Id="rId10" Type="http://schemas.openxmlformats.org/officeDocument/2006/relationships/customXml" Target="../../customXml/item25.xml"/><Relationship Id="rId19" Type="http://schemas.openxmlformats.org/officeDocument/2006/relationships/notesSlide" Target="../notesSlides/notesSlide1.xml"/><Relationship Id="rId31" Type="http://schemas.openxmlformats.org/officeDocument/2006/relationships/slide" Target="slide2.xml"/><Relationship Id="rId4" Type="http://schemas.openxmlformats.org/officeDocument/2006/relationships/customXml" Target="../../customXml/item202.xml"/><Relationship Id="rId9" Type="http://schemas.openxmlformats.org/officeDocument/2006/relationships/customXml" Target="../../customXml/item100.xml"/><Relationship Id="rId14" Type="http://schemas.openxmlformats.org/officeDocument/2006/relationships/customXml" Target="../../customXml/item206.xml"/><Relationship Id="rId22" Type="http://schemas.microsoft.com/office/2014/relationships/chartEx" Target="../charts/chartEx1.xml"/><Relationship Id="rId27" Type="http://schemas.openxmlformats.org/officeDocument/2006/relationships/image" Target="../media/image2.png"/><Relationship Id="rId30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11.xml"/><Relationship Id="rId13" Type="http://schemas.openxmlformats.org/officeDocument/2006/relationships/customXml" Target="../../customXml/item60.xml"/><Relationship Id="rId18" Type="http://schemas.openxmlformats.org/officeDocument/2006/relationships/customXml" Target="../../customXml/item48.xml"/><Relationship Id="rId26" Type="http://schemas.openxmlformats.org/officeDocument/2006/relationships/customXml" Target="../../customXml/item278.xml"/><Relationship Id="rId3" Type="http://schemas.openxmlformats.org/officeDocument/2006/relationships/customXml" Target="../../customXml/item67.xml"/><Relationship Id="rId21" Type="http://schemas.openxmlformats.org/officeDocument/2006/relationships/customXml" Target="../../customXml/item232.xml"/><Relationship Id="rId34" Type="http://schemas.openxmlformats.org/officeDocument/2006/relationships/image" Target="../media/image4.png"/><Relationship Id="rId7" Type="http://schemas.openxmlformats.org/officeDocument/2006/relationships/customXml" Target="../../customXml/item140.xml"/><Relationship Id="rId12" Type="http://schemas.openxmlformats.org/officeDocument/2006/relationships/customXml" Target="../../customXml/item128.xml"/><Relationship Id="rId17" Type="http://schemas.openxmlformats.org/officeDocument/2006/relationships/customXml" Target="../../customXml/item135.xml"/><Relationship Id="rId25" Type="http://schemas.openxmlformats.org/officeDocument/2006/relationships/customXml" Target="../../customXml/item260.xml"/><Relationship Id="rId33" Type="http://schemas.openxmlformats.org/officeDocument/2006/relationships/slideLayout" Target="../slideLayouts/slideLayout1.xml"/><Relationship Id="rId2" Type="http://schemas.openxmlformats.org/officeDocument/2006/relationships/customXml" Target="../../customXml/item109.xml"/><Relationship Id="rId16" Type="http://schemas.openxmlformats.org/officeDocument/2006/relationships/customXml" Target="../../customXml/item171.xml"/><Relationship Id="rId20" Type="http://schemas.openxmlformats.org/officeDocument/2006/relationships/customXml" Target="../../customXml/item219.xml"/><Relationship Id="rId29" Type="http://schemas.openxmlformats.org/officeDocument/2006/relationships/customXml" Target="../../customXml/item126.xml"/><Relationship Id="rId1" Type="http://schemas.openxmlformats.org/officeDocument/2006/relationships/customXml" Target="../../customXml/item13.xml"/><Relationship Id="rId6" Type="http://schemas.openxmlformats.org/officeDocument/2006/relationships/customXml" Target="../../customXml/item84.xml"/><Relationship Id="rId11" Type="http://schemas.openxmlformats.org/officeDocument/2006/relationships/customXml" Target="../../customXml/item131.xml"/><Relationship Id="rId24" Type="http://schemas.openxmlformats.org/officeDocument/2006/relationships/customXml" Target="../../customXml/item2.xml"/><Relationship Id="rId32" Type="http://schemas.openxmlformats.org/officeDocument/2006/relationships/customXml" Target="../../customXml/item220.xml"/><Relationship Id="rId37" Type="http://schemas.openxmlformats.org/officeDocument/2006/relationships/image" Target="../media/image3.png"/><Relationship Id="rId5" Type="http://schemas.openxmlformats.org/officeDocument/2006/relationships/customXml" Target="../../customXml/item123.xml"/><Relationship Id="rId15" Type="http://schemas.openxmlformats.org/officeDocument/2006/relationships/customXml" Target="../../customXml/item115.xml"/><Relationship Id="rId23" Type="http://schemas.openxmlformats.org/officeDocument/2006/relationships/customXml" Target="../../customXml/item51.xml"/><Relationship Id="rId28" Type="http://schemas.openxmlformats.org/officeDocument/2006/relationships/customXml" Target="../../customXml/item182.xml"/><Relationship Id="rId36" Type="http://schemas.openxmlformats.org/officeDocument/2006/relationships/slide" Target="slide1.xml"/><Relationship Id="rId10" Type="http://schemas.openxmlformats.org/officeDocument/2006/relationships/customXml" Target="../../customXml/item87.xml"/><Relationship Id="rId19" Type="http://schemas.openxmlformats.org/officeDocument/2006/relationships/customXml" Target="../../customXml/item173.xml"/><Relationship Id="rId31" Type="http://schemas.openxmlformats.org/officeDocument/2006/relationships/customXml" Target="../../customXml/item24.xml"/><Relationship Id="rId4" Type="http://schemas.openxmlformats.org/officeDocument/2006/relationships/customXml" Target="../../customXml/item61.xml"/><Relationship Id="rId9" Type="http://schemas.openxmlformats.org/officeDocument/2006/relationships/customXml" Target="../../customXml/item10.xml"/><Relationship Id="rId14" Type="http://schemas.openxmlformats.org/officeDocument/2006/relationships/customXml" Target="../../customXml/item64.xml"/><Relationship Id="rId22" Type="http://schemas.openxmlformats.org/officeDocument/2006/relationships/customXml" Target="../../customXml/item179.xml"/><Relationship Id="rId27" Type="http://schemas.openxmlformats.org/officeDocument/2006/relationships/customXml" Target="../../customXml/item157.xml"/><Relationship Id="rId30" Type="http://schemas.openxmlformats.org/officeDocument/2006/relationships/customXml" Target="../../customXml/item233.xml"/><Relationship Id="rId35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55.xml"/><Relationship Id="rId13" Type="http://schemas.openxmlformats.org/officeDocument/2006/relationships/customXml" Target="../../customXml/item254.xml"/><Relationship Id="rId18" Type="http://schemas.openxmlformats.org/officeDocument/2006/relationships/slideLayout" Target="../slideLayouts/slideLayout1.xml"/><Relationship Id="rId3" Type="http://schemas.openxmlformats.org/officeDocument/2006/relationships/customXml" Target="../../customXml/item141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204.xml"/><Relationship Id="rId12" Type="http://schemas.openxmlformats.org/officeDocument/2006/relationships/customXml" Target="../../customXml/item169.xml"/><Relationship Id="rId17" Type="http://schemas.openxmlformats.org/officeDocument/2006/relationships/customXml" Target="../../customXml/item7.xml"/><Relationship Id="rId2" Type="http://schemas.openxmlformats.org/officeDocument/2006/relationships/customXml" Target="../../customXml/item31.xml"/><Relationship Id="rId16" Type="http://schemas.openxmlformats.org/officeDocument/2006/relationships/customXml" Target="../../customXml/item230.xml"/><Relationship Id="rId20" Type="http://schemas.openxmlformats.org/officeDocument/2006/relationships/slide" Target="slide1.xml"/><Relationship Id="rId1" Type="http://schemas.openxmlformats.org/officeDocument/2006/relationships/customXml" Target="../../customXml/item90.xml"/><Relationship Id="rId6" Type="http://schemas.openxmlformats.org/officeDocument/2006/relationships/customXml" Target="../../customXml/item191.xml"/><Relationship Id="rId11" Type="http://schemas.openxmlformats.org/officeDocument/2006/relationships/customXml" Target="../../customXml/item197.xml"/><Relationship Id="rId5" Type="http://schemas.openxmlformats.org/officeDocument/2006/relationships/customXml" Target="../../customXml/item272.xml"/><Relationship Id="rId15" Type="http://schemas.openxmlformats.org/officeDocument/2006/relationships/customXml" Target="../../customXml/item27.xml"/><Relationship Id="rId10" Type="http://schemas.openxmlformats.org/officeDocument/2006/relationships/customXml" Target="../../customXml/item168.xml"/><Relationship Id="rId19" Type="http://schemas.openxmlformats.org/officeDocument/2006/relationships/slide" Target="slide2.xml"/><Relationship Id="rId4" Type="http://schemas.openxmlformats.org/officeDocument/2006/relationships/customXml" Target="../../customXml/item227.xml"/><Relationship Id="rId9" Type="http://schemas.openxmlformats.org/officeDocument/2006/relationships/customXml" Target="../../customXml/item52.xml"/><Relationship Id="rId14" Type="http://schemas.openxmlformats.org/officeDocument/2006/relationships/customXml" Target="../../customXml/item89.xml"/><Relationship Id="rId2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3.xml"/><Relationship Id="rId13" Type="http://schemas.openxmlformats.org/officeDocument/2006/relationships/customXml" Target="../../customXml/item11.xml"/><Relationship Id="rId18" Type="http://schemas.openxmlformats.org/officeDocument/2006/relationships/customXml" Target="../../customXml/item94.xml"/><Relationship Id="rId26" Type="http://schemas.openxmlformats.org/officeDocument/2006/relationships/customXml" Target="../../customXml/item122.xml"/><Relationship Id="rId3" Type="http://schemas.openxmlformats.org/officeDocument/2006/relationships/customXml" Target="../../customXml/item166.xml"/><Relationship Id="rId21" Type="http://schemas.openxmlformats.org/officeDocument/2006/relationships/customXml" Target="../../customXml/item120.xml"/><Relationship Id="rId7" Type="http://schemas.openxmlformats.org/officeDocument/2006/relationships/customXml" Target="../../customXml/item118.xml"/><Relationship Id="rId12" Type="http://schemas.openxmlformats.org/officeDocument/2006/relationships/customXml" Target="../../customXml/item209.xml"/><Relationship Id="rId17" Type="http://schemas.openxmlformats.org/officeDocument/2006/relationships/customXml" Target="../../customXml/item193.xml"/><Relationship Id="rId25" Type="http://schemas.openxmlformats.org/officeDocument/2006/relationships/customXml" Target="../../customXml/item14.xml"/><Relationship Id="rId33" Type="http://schemas.openxmlformats.org/officeDocument/2006/relationships/image" Target="../media/image7.emf"/><Relationship Id="rId2" Type="http://schemas.openxmlformats.org/officeDocument/2006/relationships/customXml" Target="../../customXml/item12.xml"/><Relationship Id="rId16" Type="http://schemas.openxmlformats.org/officeDocument/2006/relationships/customXml" Target="../../customXml/item49.xml"/><Relationship Id="rId20" Type="http://schemas.openxmlformats.org/officeDocument/2006/relationships/customXml" Target="../../customXml/item161.xml"/><Relationship Id="rId29" Type="http://schemas.openxmlformats.org/officeDocument/2006/relationships/slide" Target="slide1.xml"/><Relationship Id="rId1" Type="http://schemas.openxmlformats.org/officeDocument/2006/relationships/customXml" Target="../../customXml/item107.xml"/><Relationship Id="rId6" Type="http://schemas.openxmlformats.org/officeDocument/2006/relationships/customXml" Target="../../customXml/item53.xml"/><Relationship Id="rId11" Type="http://schemas.openxmlformats.org/officeDocument/2006/relationships/customXml" Target="../../customXml/item35.xml"/><Relationship Id="rId24" Type="http://schemas.openxmlformats.org/officeDocument/2006/relationships/customXml" Target="../../customXml/item198.xml"/><Relationship Id="rId32" Type="http://schemas.openxmlformats.org/officeDocument/2006/relationships/image" Target="../media/image6.emf"/><Relationship Id="rId5" Type="http://schemas.openxmlformats.org/officeDocument/2006/relationships/customXml" Target="../../customXml/item116.xml"/><Relationship Id="rId15" Type="http://schemas.openxmlformats.org/officeDocument/2006/relationships/customXml" Target="../../customXml/item38.xml"/><Relationship Id="rId23" Type="http://schemas.openxmlformats.org/officeDocument/2006/relationships/customXml" Target="../../customXml/item238.xml"/><Relationship Id="rId28" Type="http://schemas.openxmlformats.org/officeDocument/2006/relationships/notesSlide" Target="../notesSlides/notesSlide2.xml"/><Relationship Id="rId10" Type="http://schemas.openxmlformats.org/officeDocument/2006/relationships/customXml" Target="../../customXml/item133.xml"/><Relationship Id="rId19" Type="http://schemas.openxmlformats.org/officeDocument/2006/relationships/customXml" Target="../../customXml/item119.xml"/><Relationship Id="rId31" Type="http://schemas.openxmlformats.org/officeDocument/2006/relationships/image" Target="../media/image5.emf"/><Relationship Id="rId4" Type="http://schemas.openxmlformats.org/officeDocument/2006/relationships/customXml" Target="../../customXml/item266.xml"/><Relationship Id="rId9" Type="http://schemas.openxmlformats.org/officeDocument/2006/relationships/customXml" Target="../../customXml/item150.xml"/><Relationship Id="rId14" Type="http://schemas.openxmlformats.org/officeDocument/2006/relationships/customXml" Target="../../customXml/item149.xml"/><Relationship Id="rId22" Type="http://schemas.openxmlformats.org/officeDocument/2006/relationships/customXml" Target="../../customXml/item275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8.xml"/><Relationship Id="rId13" Type="http://schemas.openxmlformats.org/officeDocument/2006/relationships/customXml" Target="../../customXml/item201.xml"/><Relationship Id="rId18" Type="http://schemas.openxmlformats.org/officeDocument/2006/relationships/slideLayout" Target="../slideLayouts/slideLayout2.xml"/><Relationship Id="rId3" Type="http://schemas.openxmlformats.org/officeDocument/2006/relationships/customXml" Target="../../customXml/item45.xml"/><Relationship Id="rId21" Type="http://schemas.openxmlformats.org/officeDocument/2006/relationships/image" Target="../media/image6.emf"/><Relationship Id="rId7" Type="http://schemas.openxmlformats.org/officeDocument/2006/relationships/customXml" Target="../../customXml/item172.xml"/><Relationship Id="rId12" Type="http://schemas.openxmlformats.org/officeDocument/2006/relationships/customXml" Target="../../customXml/item15.xml"/><Relationship Id="rId17" Type="http://schemas.openxmlformats.org/officeDocument/2006/relationships/customXml" Target="../../customXml/item136.xml"/><Relationship Id="rId2" Type="http://schemas.openxmlformats.org/officeDocument/2006/relationships/customXml" Target="../../customXml/item262.xml"/><Relationship Id="rId16" Type="http://schemas.openxmlformats.org/officeDocument/2006/relationships/customXml" Target="../../customXml/item106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143.xml"/><Relationship Id="rId6" Type="http://schemas.openxmlformats.org/officeDocument/2006/relationships/customXml" Target="../../customXml/item34.xml"/><Relationship Id="rId11" Type="http://schemas.openxmlformats.org/officeDocument/2006/relationships/customXml" Target="../../customXml/item104.xml"/><Relationship Id="rId5" Type="http://schemas.openxmlformats.org/officeDocument/2006/relationships/customXml" Target="../../customXml/item225.xml"/><Relationship Id="rId15" Type="http://schemas.openxmlformats.org/officeDocument/2006/relationships/customXml" Target="../../customXml/item80.xml"/><Relationship Id="rId10" Type="http://schemas.openxmlformats.org/officeDocument/2006/relationships/customXml" Target="../../customXml/item66.xml"/><Relationship Id="rId19" Type="http://schemas.openxmlformats.org/officeDocument/2006/relationships/slide" Target="slide1.xml"/><Relationship Id="rId4" Type="http://schemas.openxmlformats.org/officeDocument/2006/relationships/customXml" Target="../../customXml/item195.xml"/><Relationship Id="rId9" Type="http://schemas.openxmlformats.org/officeDocument/2006/relationships/customXml" Target="../../customXml/item4.xml"/><Relationship Id="rId14" Type="http://schemas.openxmlformats.org/officeDocument/2006/relationships/customXml" Target="../../customXml/item62.xml"/><Relationship Id="rId22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9.xml"/><Relationship Id="rId13" Type="http://schemas.openxmlformats.org/officeDocument/2006/relationships/customXml" Target="../../customXml/item81.xml"/><Relationship Id="rId18" Type="http://schemas.openxmlformats.org/officeDocument/2006/relationships/slideLayout" Target="../slideLayouts/slideLayout2.xml"/><Relationship Id="rId3" Type="http://schemas.openxmlformats.org/officeDocument/2006/relationships/customXml" Target="../../customXml/item151.xml"/><Relationship Id="rId21" Type="http://schemas.openxmlformats.org/officeDocument/2006/relationships/image" Target="../media/image6.emf"/><Relationship Id="rId7" Type="http://schemas.openxmlformats.org/officeDocument/2006/relationships/customXml" Target="../../customXml/item56.xml"/><Relationship Id="rId12" Type="http://schemas.openxmlformats.org/officeDocument/2006/relationships/customXml" Target="../../customXml/item42.xml"/><Relationship Id="rId17" Type="http://schemas.openxmlformats.org/officeDocument/2006/relationships/customXml" Target="../../customXml/item102.xml"/><Relationship Id="rId2" Type="http://schemas.openxmlformats.org/officeDocument/2006/relationships/customXml" Target="../../customXml/item101.xml"/><Relationship Id="rId16" Type="http://schemas.openxmlformats.org/officeDocument/2006/relationships/customXml" Target="../../customXml/item111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138.xml"/><Relationship Id="rId6" Type="http://schemas.openxmlformats.org/officeDocument/2006/relationships/customXml" Target="../../customXml/item130.xml"/><Relationship Id="rId11" Type="http://schemas.openxmlformats.org/officeDocument/2006/relationships/customXml" Target="../../customXml/item213.xml"/><Relationship Id="rId5" Type="http://schemas.openxmlformats.org/officeDocument/2006/relationships/customXml" Target="../../customXml/item192.xml"/><Relationship Id="rId15" Type="http://schemas.openxmlformats.org/officeDocument/2006/relationships/customXml" Target="../../customXml/item183.xml"/><Relationship Id="rId10" Type="http://schemas.openxmlformats.org/officeDocument/2006/relationships/customXml" Target="../../customXml/item243.xml"/><Relationship Id="rId19" Type="http://schemas.openxmlformats.org/officeDocument/2006/relationships/slide" Target="slide1.xml"/><Relationship Id="rId4" Type="http://schemas.openxmlformats.org/officeDocument/2006/relationships/customXml" Target="../../customXml/item5.xml"/><Relationship Id="rId9" Type="http://schemas.openxmlformats.org/officeDocument/2006/relationships/customXml" Target="../../customXml/item18.xml"/><Relationship Id="rId14" Type="http://schemas.openxmlformats.org/officeDocument/2006/relationships/customXml" Target="../../customXml/item194.xml"/><Relationship Id="rId22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7.xml"/><Relationship Id="rId13" Type="http://schemas.openxmlformats.org/officeDocument/2006/relationships/customXml" Target="../../customXml/item252.xml"/><Relationship Id="rId18" Type="http://schemas.openxmlformats.org/officeDocument/2006/relationships/customXml" Target="../../customXml/item148.xml"/><Relationship Id="rId26" Type="http://schemas.openxmlformats.org/officeDocument/2006/relationships/customXml" Target="../../customXml/item257.xml"/><Relationship Id="rId39" Type="http://schemas.microsoft.com/office/2007/relationships/hdphoto" Target="../media/hdphoto1.wdp"/><Relationship Id="rId3" Type="http://schemas.openxmlformats.org/officeDocument/2006/relationships/customXml" Target="../../customXml/item242.xml"/><Relationship Id="rId21" Type="http://schemas.openxmlformats.org/officeDocument/2006/relationships/customXml" Target="../../customXml/item21.xml"/><Relationship Id="rId34" Type="http://schemas.openxmlformats.org/officeDocument/2006/relationships/slideLayout" Target="../slideLayouts/slideLayout2.xml"/><Relationship Id="rId7" Type="http://schemas.openxmlformats.org/officeDocument/2006/relationships/customXml" Target="../../customXml/item73.xml"/><Relationship Id="rId12" Type="http://schemas.openxmlformats.org/officeDocument/2006/relationships/customXml" Target="../../customXml/item156.xml"/><Relationship Id="rId17" Type="http://schemas.openxmlformats.org/officeDocument/2006/relationships/customXml" Target="../../customXml/item82.xml"/><Relationship Id="rId25" Type="http://schemas.openxmlformats.org/officeDocument/2006/relationships/customXml" Target="../../customXml/item30.xml"/><Relationship Id="rId33" Type="http://schemas.openxmlformats.org/officeDocument/2006/relationships/customXml" Target="../../customXml/item273.xml"/><Relationship Id="rId38" Type="http://schemas.openxmlformats.org/officeDocument/2006/relationships/image" Target="../media/image8.png"/><Relationship Id="rId2" Type="http://schemas.openxmlformats.org/officeDocument/2006/relationships/customXml" Target="../../customXml/item29.xml"/><Relationship Id="rId16" Type="http://schemas.openxmlformats.org/officeDocument/2006/relationships/customXml" Target="../../customXml/item170.xml"/><Relationship Id="rId20" Type="http://schemas.openxmlformats.org/officeDocument/2006/relationships/customXml" Target="../../customXml/item222.xml"/><Relationship Id="rId29" Type="http://schemas.openxmlformats.org/officeDocument/2006/relationships/customXml" Target="../../customXml/item68.xml"/><Relationship Id="rId1" Type="http://schemas.openxmlformats.org/officeDocument/2006/relationships/customXml" Target="../../customXml/item88.xml"/><Relationship Id="rId6" Type="http://schemas.openxmlformats.org/officeDocument/2006/relationships/customXml" Target="../../customXml/item54.xml"/><Relationship Id="rId11" Type="http://schemas.openxmlformats.org/officeDocument/2006/relationships/customXml" Target="../../customXml/item196.xml"/><Relationship Id="rId24" Type="http://schemas.openxmlformats.org/officeDocument/2006/relationships/customXml" Target="../../customXml/item163.xml"/><Relationship Id="rId32" Type="http://schemas.openxmlformats.org/officeDocument/2006/relationships/customXml" Target="../../customXml/item216.xml"/><Relationship Id="rId37" Type="http://schemas.openxmlformats.org/officeDocument/2006/relationships/image" Target="../media/image6.emf"/><Relationship Id="rId5" Type="http://schemas.openxmlformats.org/officeDocument/2006/relationships/customXml" Target="../../customXml/item41.xml"/><Relationship Id="rId15" Type="http://schemas.openxmlformats.org/officeDocument/2006/relationships/customXml" Target="../../customXml/item246.xml"/><Relationship Id="rId23" Type="http://schemas.openxmlformats.org/officeDocument/2006/relationships/customXml" Target="../../customXml/item210.xml"/><Relationship Id="rId28" Type="http://schemas.openxmlformats.org/officeDocument/2006/relationships/customXml" Target="../../customXml/item9.xml"/><Relationship Id="rId36" Type="http://schemas.openxmlformats.org/officeDocument/2006/relationships/image" Target="../media/image5.emf"/><Relationship Id="rId10" Type="http://schemas.openxmlformats.org/officeDocument/2006/relationships/customXml" Target="../../customXml/item19.xml"/><Relationship Id="rId19" Type="http://schemas.openxmlformats.org/officeDocument/2006/relationships/customXml" Target="../../customXml/item207.xml"/><Relationship Id="rId31" Type="http://schemas.openxmlformats.org/officeDocument/2006/relationships/customXml" Target="../../customXml/item164.xml"/><Relationship Id="rId4" Type="http://schemas.openxmlformats.org/officeDocument/2006/relationships/customXml" Target="../../customXml/item145.xml"/><Relationship Id="rId9" Type="http://schemas.openxmlformats.org/officeDocument/2006/relationships/customXml" Target="../../customXml/item86.xml"/><Relationship Id="rId14" Type="http://schemas.openxmlformats.org/officeDocument/2006/relationships/customXml" Target="../../customXml/item85.xml"/><Relationship Id="rId22" Type="http://schemas.openxmlformats.org/officeDocument/2006/relationships/customXml" Target="../../customXml/item129.xml"/><Relationship Id="rId27" Type="http://schemas.openxmlformats.org/officeDocument/2006/relationships/customXml" Target="../../customXml/item124.xml"/><Relationship Id="rId30" Type="http://schemas.openxmlformats.org/officeDocument/2006/relationships/customXml" Target="../../customXml/item162.xml"/><Relationship Id="rId35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"/>
            <a:ext cx="12191999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3200" dirty="0" smtClean="0"/>
              <a:t>	Orders Management System </a:t>
            </a:r>
            <a:r>
              <a:rPr lang="en-US" sz="3200" smtClean="0"/>
              <a:t>– </a:t>
            </a:r>
            <a:r>
              <a:rPr lang="en-US" sz="2000" smtClean="0"/>
              <a:t>Dashboard</a:t>
            </a:r>
            <a:endParaRPr lang="ru-RU" sz="2000" dirty="0"/>
          </a:p>
        </p:txBody>
      </p:sp>
      <p:sp useBgFill="1">
        <p:nvSpPr>
          <p:cNvPr id="6" name="Container"/>
          <p:cNvSpPr/>
          <p:nvPr/>
        </p:nvSpPr>
        <p:spPr>
          <a:xfrm>
            <a:off x="182702" y="773723"/>
            <a:ext cx="6474021" cy="589084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noFill/>
            <a:prstDash val="solid"/>
          </a:ln>
          <a:effectLst>
            <a:outerShdw blurRad="12700" dist="12700" dir="2700000" algn="ctr" rotWithShape="0">
              <a:srgbClr val="000000">
                <a:alpha val="90000"/>
              </a:srgbClr>
            </a:outerShdw>
          </a:effectLst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8" name="Group"/>
          <p:cNvGrpSpPr/>
          <p:nvPr>
            <p:custDataLst>
              <p:custData r:id="rId1"/>
            </p:custDataLst>
          </p:nvPr>
        </p:nvGrpSpPr>
        <p:grpSpPr>
          <a:xfrm>
            <a:off x="9503530" y="3652662"/>
            <a:ext cx="2474743" cy="3011906"/>
            <a:chOff x="3168650" y="2459762"/>
            <a:chExt cx="2616200" cy="1286738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 useBgFill="1">
          <p:nvSpPr>
            <p:cNvPr id="9" name="Container"/>
            <p:cNvSpPr/>
            <p:nvPr/>
          </p:nvSpPr>
          <p:spPr>
            <a:xfrm>
              <a:off x="3168650" y="2459762"/>
              <a:ext cx="2616200" cy="1286738"/>
            </a:xfrm>
            <a:prstGeom prst="roundRect">
              <a:avLst>
                <a:gd name="adj" fmla="val 4524"/>
              </a:avLst>
            </a:prstGeom>
            <a:grp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10" name="Content"/>
            <p:cNvSpPr txBox="1"/>
            <p:nvPr/>
          </p:nvSpPr>
          <p:spPr>
            <a:xfrm>
              <a:off x="3349292" y="2503745"/>
              <a:ext cx="869076" cy="13249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Products</a:t>
              </a:r>
              <a:endParaRPr lang="en-US" sz="1050" b="1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1" name="Group"/>
          <p:cNvGrpSpPr/>
          <p:nvPr>
            <p:custDataLst>
              <p:custData r:id="rId2"/>
            </p:custDataLst>
          </p:nvPr>
        </p:nvGrpSpPr>
        <p:grpSpPr>
          <a:xfrm>
            <a:off x="6839345" y="783948"/>
            <a:ext cx="2460789" cy="5880620"/>
            <a:chOff x="3168650" y="2447133"/>
            <a:chExt cx="2616200" cy="1299367"/>
          </a:xfrm>
          <a:solidFill>
            <a:schemeClr val="bg1"/>
          </a:solidFill>
          <a:effectLst>
            <a:outerShdw blurRad="12700" dist="12700" dir="2700000" algn="tl" rotWithShape="0">
              <a:prstClr val="black">
                <a:alpha val="90000"/>
              </a:prstClr>
            </a:outerShdw>
          </a:effectLst>
        </p:grpSpPr>
        <p:sp useBgFill="1">
          <p:nvSpPr>
            <p:cNvPr id="12" name="Container"/>
            <p:cNvSpPr/>
            <p:nvPr/>
          </p:nvSpPr>
          <p:spPr>
            <a:xfrm>
              <a:off x="3168650" y="2447133"/>
              <a:ext cx="2616200" cy="1299367"/>
            </a:xfrm>
            <a:prstGeom prst="roundRect">
              <a:avLst>
                <a:gd name="adj" fmla="val 0"/>
              </a:avLst>
            </a:prstGeom>
            <a:grpFill/>
            <a:ln w="3175" cap="flat" cmpd="sng" algn="ctr">
              <a:noFill/>
              <a:prstDash val="solid"/>
            </a:ln>
            <a:effectLst>
              <a:outerShdw blurRad="12700" dist="12700" dir="2700000" algn="ctr" rotWithShape="0">
                <a:srgbClr val="000000">
                  <a:alpha val="0"/>
                </a:srgb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13" name="Content"/>
            <p:cNvSpPr txBox="1"/>
            <p:nvPr/>
          </p:nvSpPr>
          <p:spPr>
            <a:xfrm>
              <a:off x="3206039" y="2462409"/>
              <a:ext cx="1018392" cy="6776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Customers</a:t>
              </a:r>
              <a:endParaRPr lang="en-US" sz="1050" b="1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" name="Group"/>
          <p:cNvGrpSpPr/>
          <p:nvPr>
            <p:custDataLst>
              <p:custData r:id="rId3"/>
            </p:custDataLst>
          </p:nvPr>
        </p:nvGrpSpPr>
        <p:grpSpPr>
          <a:xfrm>
            <a:off x="9503530" y="783948"/>
            <a:ext cx="2474744" cy="2675778"/>
            <a:chOff x="3168650" y="2509182"/>
            <a:chExt cx="2616200" cy="123731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 useBgFill="1">
          <p:nvSpPr>
            <p:cNvPr id="15" name="Container"/>
            <p:cNvSpPr/>
            <p:nvPr/>
          </p:nvSpPr>
          <p:spPr>
            <a:xfrm>
              <a:off x="3168650" y="2509182"/>
              <a:ext cx="2616200" cy="1237318"/>
            </a:xfrm>
            <a:prstGeom prst="roundRect">
              <a:avLst>
                <a:gd name="adj" fmla="val 4524"/>
              </a:avLst>
            </a:prstGeom>
            <a:grp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16" name="Content"/>
            <p:cNvSpPr txBox="1"/>
            <p:nvPr/>
          </p:nvSpPr>
          <p:spPr>
            <a:xfrm>
              <a:off x="3235113" y="2530196"/>
              <a:ext cx="1048032" cy="1418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Employees</a:t>
              </a:r>
              <a:endParaRPr lang="en-US" sz="1050" b="1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aphicFrame>
        <p:nvGraphicFramePr>
          <p:cNvPr id="19" name="Диаграмма 18"/>
          <p:cNvGraphicFramePr/>
          <p:nvPr>
            <p:extLst>
              <p:ext uri="{D42A27DB-BD31-4B8C-83A1-F6EECF244321}">
                <p14:modId xmlns:p14="http://schemas.microsoft.com/office/powerpoint/2010/main" val="3516334347"/>
              </p:ext>
            </p:extLst>
          </p:nvPr>
        </p:nvGraphicFramePr>
        <p:xfrm>
          <a:off x="370463" y="1324242"/>
          <a:ext cx="2180077" cy="2616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aphicFrame>
        <p:nvGraphicFramePr>
          <p:cNvPr id="20" name="Диаграмма 19"/>
          <p:cNvGraphicFramePr/>
          <p:nvPr>
            <p:extLst>
              <p:ext uri="{D42A27DB-BD31-4B8C-83A1-F6EECF244321}">
                <p14:modId xmlns:p14="http://schemas.microsoft.com/office/powerpoint/2010/main" val="462353575"/>
              </p:ext>
            </p:extLst>
          </p:nvPr>
        </p:nvGraphicFramePr>
        <p:xfrm>
          <a:off x="2867636" y="1320545"/>
          <a:ext cx="2180077" cy="2616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3" name="Диаграмма 22"/>
              <p:cNvGraphicFramePr/>
              <p:nvPr>
                <p:extLst>
                  <p:ext uri="{D42A27DB-BD31-4B8C-83A1-F6EECF244321}">
                    <p14:modId xmlns:p14="http://schemas.microsoft.com/office/powerpoint/2010/main" val="3817906187"/>
                  </p:ext>
                </p:extLst>
              </p:nvPr>
            </p:nvGraphicFramePr>
            <p:xfrm>
              <a:off x="370462" y="4126411"/>
              <a:ext cx="6136253" cy="236231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2"/>
              </a:graphicData>
            </a:graphic>
          </p:graphicFrame>
        </mc:Choice>
        <mc:Fallback xmlns="">
          <p:pic>
            <p:nvPicPr>
              <p:cNvPr id="23" name="Диаграмма 2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0462" y="4126411"/>
                <a:ext cx="6136253" cy="2362312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"/>
          <p:cNvGrpSpPr/>
          <p:nvPr>
            <p:custDataLst>
              <p:custData r:id="rId4"/>
            </p:custDataLst>
          </p:nvPr>
        </p:nvGrpSpPr>
        <p:grpSpPr>
          <a:xfrm>
            <a:off x="7063383" y="3545761"/>
            <a:ext cx="1919901" cy="2942962"/>
            <a:chOff x="3168650" y="2419758"/>
            <a:chExt cx="2616200" cy="1326742"/>
          </a:xfrm>
          <a:solidFill>
            <a:schemeClr val="bg1"/>
          </a:solidFill>
        </p:grpSpPr>
        <p:sp useBgFill="1">
          <p:nvSpPr>
            <p:cNvPr id="26" name="Container"/>
            <p:cNvSpPr/>
            <p:nvPr/>
          </p:nvSpPr>
          <p:spPr>
            <a:xfrm>
              <a:off x="3168650" y="2502621"/>
              <a:ext cx="2616200" cy="1243879"/>
            </a:xfrm>
            <a:prstGeom prst="roundRect">
              <a:avLst>
                <a:gd name="adj" fmla="val 4524"/>
              </a:avLst>
            </a:prstGeom>
            <a:grp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27" name="Content"/>
            <p:cNvSpPr txBox="1"/>
            <p:nvPr/>
          </p:nvSpPr>
          <p:spPr>
            <a:xfrm>
              <a:off x="3316281" y="2419758"/>
              <a:ext cx="1633048" cy="16531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Totals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8" name="ListItemSmall"/>
          <p:cNvGrpSpPr/>
          <p:nvPr>
            <p:custDataLst>
              <p:custData r:id="rId5"/>
            </p:custDataLst>
          </p:nvPr>
        </p:nvGrpSpPr>
        <p:grpSpPr>
          <a:xfrm>
            <a:off x="5292511" y="1592993"/>
            <a:ext cx="1139260" cy="238790"/>
            <a:chOff x="1931570" y="4380241"/>
            <a:chExt cx="795893" cy="187693"/>
          </a:xfrm>
        </p:grpSpPr>
        <p:sp>
          <p:nvSpPr>
            <p:cNvPr id="30" name="Icon"/>
            <p:cNvSpPr/>
            <p:nvPr/>
          </p:nvSpPr>
          <p:spPr>
            <a:xfrm>
              <a:off x="1931570" y="4380241"/>
              <a:ext cx="187693" cy="18769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Content"/>
            <p:cNvSpPr txBox="1"/>
            <p:nvPr/>
          </p:nvSpPr>
          <p:spPr>
            <a:xfrm>
              <a:off x="2126319" y="4402969"/>
              <a:ext cx="601144" cy="145151"/>
            </a:xfrm>
            <a:prstGeom prst="rect">
              <a:avLst/>
            </a:prstGeom>
            <a:noFill/>
          </p:spPr>
          <p:txBody>
            <a:bodyPr wrap="none" tIns="0" rIns="182880" bIns="0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Quantity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1" name="ListItemSmall"/>
          <p:cNvGrpSpPr/>
          <p:nvPr>
            <p:custDataLst>
              <p:custData r:id="rId6"/>
            </p:custDataLst>
          </p:nvPr>
        </p:nvGrpSpPr>
        <p:grpSpPr>
          <a:xfrm>
            <a:off x="5297966" y="1987292"/>
            <a:ext cx="1023844" cy="238790"/>
            <a:chOff x="1931570" y="4380241"/>
            <a:chExt cx="715263" cy="187693"/>
          </a:xfrm>
        </p:grpSpPr>
        <p:sp>
          <p:nvSpPr>
            <p:cNvPr id="32" name="Content"/>
            <p:cNvSpPr txBox="1"/>
            <p:nvPr/>
          </p:nvSpPr>
          <p:spPr>
            <a:xfrm>
              <a:off x="2126319" y="4402969"/>
              <a:ext cx="520514" cy="145151"/>
            </a:xfrm>
            <a:prstGeom prst="rect">
              <a:avLst/>
            </a:prstGeom>
            <a:noFill/>
          </p:spPr>
          <p:txBody>
            <a:bodyPr wrap="none" tIns="0" rIns="182880" bIns="0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Money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Icon"/>
            <p:cNvSpPr/>
            <p:nvPr/>
          </p:nvSpPr>
          <p:spPr>
            <a:xfrm>
              <a:off x="1931570" y="4380241"/>
              <a:ext cx="187693" cy="18769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4" name="ListItemSmall"/>
          <p:cNvGrpSpPr/>
          <p:nvPr>
            <p:custDataLst>
              <p:custData r:id="rId7"/>
            </p:custDataLst>
          </p:nvPr>
        </p:nvGrpSpPr>
        <p:grpSpPr>
          <a:xfrm>
            <a:off x="5297733" y="2408499"/>
            <a:ext cx="1107907" cy="238790"/>
            <a:chOff x="1931570" y="4380241"/>
            <a:chExt cx="773989" cy="187693"/>
          </a:xfrm>
        </p:grpSpPr>
        <p:sp>
          <p:nvSpPr>
            <p:cNvPr id="35" name="Content"/>
            <p:cNvSpPr txBox="1"/>
            <p:nvPr/>
          </p:nvSpPr>
          <p:spPr>
            <a:xfrm>
              <a:off x="2126319" y="4402969"/>
              <a:ext cx="579240" cy="145151"/>
            </a:xfrm>
            <a:prstGeom prst="rect">
              <a:avLst/>
            </a:prstGeom>
            <a:noFill/>
          </p:spPr>
          <p:txBody>
            <a:bodyPr wrap="none" tIns="0" rIns="182880" bIns="0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Average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Icon"/>
            <p:cNvSpPr/>
            <p:nvPr/>
          </p:nvSpPr>
          <p:spPr>
            <a:xfrm>
              <a:off x="1931570" y="4380241"/>
              <a:ext cx="187693" cy="18769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7" name="ListItemSmall"/>
          <p:cNvGrpSpPr/>
          <p:nvPr>
            <p:custDataLst>
              <p:custData r:id="rId8"/>
            </p:custDataLst>
          </p:nvPr>
        </p:nvGrpSpPr>
        <p:grpSpPr>
          <a:xfrm>
            <a:off x="5297498" y="2837823"/>
            <a:ext cx="842705" cy="238790"/>
            <a:chOff x="1931570" y="4380241"/>
            <a:chExt cx="588718" cy="187693"/>
          </a:xfrm>
        </p:grpSpPr>
        <p:sp>
          <p:nvSpPr>
            <p:cNvPr id="38" name="Content"/>
            <p:cNvSpPr txBox="1"/>
            <p:nvPr/>
          </p:nvSpPr>
          <p:spPr>
            <a:xfrm>
              <a:off x="2126319" y="4402969"/>
              <a:ext cx="393969" cy="145151"/>
            </a:xfrm>
            <a:prstGeom prst="rect">
              <a:avLst/>
            </a:prstGeom>
            <a:noFill/>
          </p:spPr>
          <p:txBody>
            <a:bodyPr wrap="none" tIns="0" rIns="182880" bIns="0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Max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Icon"/>
            <p:cNvSpPr/>
            <p:nvPr/>
          </p:nvSpPr>
          <p:spPr>
            <a:xfrm>
              <a:off x="1931570" y="4380241"/>
              <a:ext cx="187693" cy="18769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2" name="Content">
            <a:hlinkClick r:id="rId24" action="ppaction://hlinksldjump"/>
          </p:cNvPr>
          <p:cNvSpPr/>
          <p:nvPr>
            <p:custDataLst>
              <p:custData r:id="rId9"/>
            </p:custDataLst>
          </p:nvPr>
        </p:nvSpPr>
        <p:spPr>
          <a:xfrm>
            <a:off x="8375233" y="871806"/>
            <a:ext cx="756000" cy="228600"/>
          </a:xfrm>
          <a:prstGeom prst="roundRect">
            <a:avLst/>
          </a:prstGeom>
          <a:ln/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Manage</a:t>
            </a:r>
          </a:p>
        </p:txBody>
      </p:sp>
      <p:grpSp>
        <p:nvGrpSpPr>
          <p:cNvPr id="43" name="ListItemSmall"/>
          <p:cNvGrpSpPr/>
          <p:nvPr>
            <p:custDataLst>
              <p:custData r:id="rId10"/>
            </p:custDataLst>
          </p:nvPr>
        </p:nvGrpSpPr>
        <p:grpSpPr>
          <a:xfrm>
            <a:off x="5305811" y="3233516"/>
            <a:ext cx="817057" cy="238790"/>
            <a:chOff x="1931570" y="4380241"/>
            <a:chExt cx="570800" cy="187693"/>
          </a:xfrm>
        </p:grpSpPr>
        <p:sp>
          <p:nvSpPr>
            <p:cNvPr id="44" name="Content"/>
            <p:cNvSpPr txBox="1"/>
            <p:nvPr/>
          </p:nvSpPr>
          <p:spPr>
            <a:xfrm>
              <a:off x="2126319" y="4402969"/>
              <a:ext cx="376051" cy="145151"/>
            </a:xfrm>
            <a:prstGeom prst="rect">
              <a:avLst/>
            </a:prstGeom>
            <a:noFill/>
          </p:spPr>
          <p:txBody>
            <a:bodyPr wrap="none" tIns="0" rIns="182880" bIns="0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Min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Icon"/>
            <p:cNvSpPr/>
            <p:nvPr/>
          </p:nvSpPr>
          <p:spPr>
            <a:xfrm>
              <a:off x="1931570" y="4380241"/>
              <a:ext cx="187693" cy="18769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9" name="Group"/>
          <p:cNvGrpSpPr/>
          <p:nvPr>
            <p:custDataLst>
              <p:custData r:id="rId11"/>
            </p:custDataLst>
          </p:nvPr>
        </p:nvGrpSpPr>
        <p:grpSpPr>
          <a:xfrm>
            <a:off x="5180019" y="1285582"/>
            <a:ext cx="1338304" cy="2651882"/>
            <a:chOff x="1454169" y="2373105"/>
            <a:chExt cx="2616200" cy="1359623"/>
          </a:xfrm>
          <a:noFill/>
        </p:grpSpPr>
        <p:sp useBgFill="1">
          <p:nvSpPr>
            <p:cNvPr id="50" name="Container"/>
            <p:cNvSpPr/>
            <p:nvPr/>
          </p:nvSpPr>
          <p:spPr>
            <a:xfrm>
              <a:off x="1454169" y="2438970"/>
              <a:ext cx="2616200" cy="1293758"/>
            </a:xfrm>
            <a:prstGeom prst="roundRect">
              <a:avLst>
                <a:gd name="adj" fmla="val 4524"/>
              </a:avLst>
            </a:prstGeom>
            <a:grp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Content"/>
            <p:cNvSpPr txBox="1"/>
            <p:nvPr/>
          </p:nvSpPr>
          <p:spPr>
            <a:xfrm>
              <a:off x="1639515" y="2373105"/>
              <a:ext cx="1403374" cy="1420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Totals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2" name="Диаграмма 21"/>
              <p:cNvGraphicFramePr/>
              <p:nvPr>
                <p:extLst>
                  <p:ext uri="{D42A27DB-BD31-4B8C-83A1-F6EECF244321}">
                    <p14:modId xmlns:p14="http://schemas.microsoft.com/office/powerpoint/2010/main" val="3296054302"/>
                  </p:ext>
                </p:extLst>
              </p:nvPr>
            </p:nvGraphicFramePr>
            <p:xfrm>
              <a:off x="6912382" y="1414050"/>
              <a:ext cx="2267883" cy="204567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5"/>
              </a:graphicData>
            </a:graphic>
          </p:graphicFrame>
        </mc:Choice>
        <mc:Fallback xmlns="">
          <p:pic>
            <p:nvPicPr>
              <p:cNvPr id="22" name="Диаграмма 2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12382" y="1414050"/>
                <a:ext cx="2267883" cy="2045676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Content">
            <a:hlinkClick r:id="rId28" action="ppaction://hlinksldjump"/>
          </p:cNvPr>
          <p:cNvSpPr/>
          <p:nvPr>
            <p:custDataLst>
              <p:custData r:id="rId12"/>
            </p:custDataLst>
          </p:nvPr>
        </p:nvSpPr>
        <p:spPr>
          <a:xfrm>
            <a:off x="11080827" y="871806"/>
            <a:ext cx="756000" cy="228600"/>
          </a:xfrm>
          <a:prstGeom prst="roundRect">
            <a:avLst/>
          </a:prstGeom>
          <a:ln/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Manage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hlinkClick r:id="rId29" action="ppaction://hlinksldjump"/>
          </p:cNvPr>
          <p:cNvSpPr/>
          <p:nvPr>
            <p:custDataLst>
              <p:custData r:id="rId13"/>
            </p:custDataLst>
          </p:nvPr>
        </p:nvSpPr>
        <p:spPr>
          <a:xfrm>
            <a:off x="11080827" y="3815310"/>
            <a:ext cx="756000" cy="228600"/>
          </a:xfrm>
          <a:prstGeom prst="roundRect">
            <a:avLst/>
          </a:prstGeom>
          <a:ln/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Manage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Дата 45"/>
          <p:cNvSpPr>
            <a:spLocks noGrp="1"/>
          </p:cNvSpPr>
          <p:nvPr>
            <p:ph type="dt" sz="half" idx="10"/>
          </p:nvPr>
        </p:nvSpPr>
        <p:spPr>
          <a:xfrm>
            <a:off x="8762337" y="124788"/>
            <a:ext cx="2696490" cy="36512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r"/>
            <a:fld id="{6586C988-F091-4502-9159-431B3839F80A}" type="datetime4">
              <a:rPr lang="ru-RU" sz="1800">
                <a:solidFill>
                  <a:schemeClr val="lt1"/>
                </a:solidFill>
              </a:rPr>
              <a:t>2 сентября 2018 г.</a:t>
            </a:fld>
            <a:endParaRPr lang="ru-RU" sz="1800" dirty="0">
              <a:solidFill>
                <a:schemeClr val="lt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228618" y="93830"/>
            <a:ext cx="423135" cy="4181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8" name="Picture 2" descr="C:\Users\t-dantay\Documents\Placeholders\home.png"/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04" y="176176"/>
            <a:ext cx="223490" cy="21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Freeform 104"/>
          <p:cNvSpPr>
            <a:spLocks noEditPoints="1"/>
          </p:cNvSpPr>
          <p:nvPr>
            <p:custDataLst>
              <p:custData r:id="rId15"/>
              <p:custData r:id="rId16"/>
            </p:custDataLst>
          </p:nvPr>
        </p:nvSpPr>
        <p:spPr bwMode="black">
          <a:xfrm>
            <a:off x="11705661" y="166578"/>
            <a:ext cx="239503" cy="239324"/>
          </a:xfrm>
          <a:custGeom>
            <a:avLst/>
            <a:gdLst>
              <a:gd name="T0" fmla="*/ 37 w 61"/>
              <a:gd name="T1" fmla="*/ 43 h 61"/>
              <a:gd name="T2" fmla="*/ 18 w 61"/>
              <a:gd name="T3" fmla="*/ 37 h 61"/>
              <a:gd name="T4" fmla="*/ 24 w 61"/>
              <a:gd name="T5" fmla="*/ 18 h 61"/>
              <a:gd name="T6" fmla="*/ 43 w 61"/>
              <a:gd name="T7" fmla="*/ 24 h 61"/>
              <a:gd name="T8" fmla="*/ 37 w 61"/>
              <a:gd name="T9" fmla="*/ 43 h 61"/>
              <a:gd name="T10" fmla="*/ 61 w 61"/>
              <a:gd name="T11" fmla="*/ 28 h 61"/>
              <a:gd name="T12" fmla="*/ 58 w 61"/>
              <a:gd name="T13" fmla="*/ 18 h 61"/>
              <a:gd name="T14" fmla="*/ 50 w 61"/>
              <a:gd name="T15" fmla="*/ 19 h 61"/>
              <a:gd name="T16" fmla="*/ 47 w 61"/>
              <a:gd name="T17" fmla="*/ 15 h 61"/>
              <a:gd name="T18" fmla="*/ 50 w 61"/>
              <a:gd name="T19" fmla="*/ 7 h 61"/>
              <a:gd name="T20" fmla="*/ 41 w 61"/>
              <a:gd name="T21" fmla="*/ 2 h 61"/>
              <a:gd name="T22" fmla="*/ 36 w 61"/>
              <a:gd name="T23" fmla="*/ 9 h 61"/>
              <a:gd name="T24" fmla="*/ 30 w 61"/>
              <a:gd name="T25" fmla="*/ 8 h 61"/>
              <a:gd name="T26" fmla="*/ 27 w 61"/>
              <a:gd name="T27" fmla="*/ 0 h 61"/>
              <a:gd name="T28" fmla="*/ 17 w 61"/>
              <a:gd name="T29" fmla="*/ 3 h 61"/>
              <a:gd name="T30" fmla="*/ 18 w 61"/>
              <a:gd name="T31" fmla="*/ 11 h 61"/>
              <a:gd name="T32" fmla="*/ 15 w 61"/>
              <a:gd name="T33" fmla="*/ 14 h 61"/>
              <a:gd name="T34" fmla="*/ 7 w 61"/>
              <a:gd name="T35" fmla="*/ 11 h 61"/>
              <a:gd name="T36" fmla="*/ 2 w 61"/>
              <a:gd name="T37" fmla="*/ 20 h 61"/>
              <a:gd name="T38" fmla="*/ 8 w 61"/>
              <a:gd name="T39" fmla="*/ 25 h 61"/>
              <a:gd name="T40" fmla="*/ 7 w 61"/>
              <a:gd name="T41" fmla="*/ 30 h 61"/>
              <a:gd name="T42" fmla="*/ 0 w 61"/>
              <a:gd name="T43" fmla="*/ 33 h 61"/>
              <a:gd name="T44" fmla="*/ 2 w 61"/>
              <a:gd name="T45" fmla="*/ 43 h 61"/>
              <a:gd name="T46" fmla="*/ 11 w 61"/>
              <a:gd name="T47" fmla="*/ 42 h 61"/>
              <a:gd name="T48" fmla="*/ 14 w 61"/>
              <a:gd name="T49" fmla="*/ 47 h 61"/>
              <a:gd name="T50" fmla="*/ 11 w 61"/>
              <a:gd name="T51" fmla="*/ 54 h 61"/>
              <a:gd name="T52" fmla="*/ 20 w 61"/>
              <a:gd name="T53" fmla="*/ 59 h 61"/>
              <a:gd name="T54" fmla="*/ 25 w 61"/>
              <a:gd name="T55" fmla="*/ 53 h 61"/>
              <a:gd name="T56" fmla="*/ 30 w 61"/>
              <a:gd name="T57" fmla="*/ 53 h 61"/>
              <a:gd name="T58" fmla="*/ 33 w 61"/>
              <a:gd name="T59" fmla="*/ 61 h 61"/>
              <a:gd name="T60" fmla="*/ 43 w 61"/>
              <a:gd name="T61" fmla="*/ 58 h 61"/>
              <a:gd name="T62" fmla="*/ 42 w 61"/>
              <a:gd name="T63" fmla="*/ 50 h 61"/>
              <a:gd name="T64" fmla="*/ 46 w 61"/>
              <a:gd name="T65" fmla="*/ 47 h 61"/>
              <a:gd name="T66" fmla="*/ 54 w 61"/>
              <a:gd name="T67" fmla="*/ 50 h 61"/>
              <a:gd name="T68" fmla="*/ 59 w 61"/>
              <a:gd name="T69" fmla="*/ 41 h 61"/>
              <a:gd name="T70" fmla="*/ 52 w 61"/>
              <a:gd name="T71" fmla="*/ 36 h 61"/>
              <a:gd name="T72" fmla="*/ 53 w 61"/>
              <a:gd name="T73" fmla="*/ 31 h 61"/>
              <a:gd name="T74" fmla="*/ 61 w 61"/>
              <a:gd name="T75" fmla="*/ 28 h 61"/>
              <a:gd name="T76" fmla="*/ 28 w 61"/>
              <a:gd name="T77" fmla="*/ 26 h 61"/>
              <a:gd name="T78" fmla="*/ 26 w 61"/>
              <a:gd name="T79" fmla="*/ 33 h 61"/>
              <a:gd name="T80" fmla="*/ 33 w 61"/>
              <a:gd name="T81" fmla="*/ 35 h 61"/>
              <a:gd name="T82" fmla="*/ 35 w 61"/>
              <a:gd name="T83" fmla="*/ 28 h 61"/>
              <a:gd name="T84" fmla="*/ 28 w 61"/>
              <a:gd name="T85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61">
                <a:moveTo>
                  <a:pt x="37" y="43"/>
                </a:moveTo>
                <a:cubicBezTo>
                  <a:pt x="30" y="47"/>
                  <a:pt x="21" y="44"/>
                  <a:pt x="18" y="37"/>
                </a:cubicBezTo>
                <a:cubicBezTo>
                  <a:pt x="14" y="30"/>
                  <a:pt x="17" y="21"/>
                  <a:pt x="24" y="18"/>
                </a:cubicBezTo>
                <a:cubicBezTo>
                  <a:pt x="31" y="14"/>
                  <a:pt x="39" y="17"/>
                  <a:pt x="43" y="24"/>
                </a:cubicBezTo>
                <a:cubicBezTo>
                  <a:pt x="47" y="31"/>
                  <a:pt x="44" y="40"/>
                  <a:pt x="37" y="43"/>
                </a:cubicBezTo>
                <a:moveTo>
                  <a:pt x="61" y="28"/>
                </a:moveTo>
                <a:cubicBezTo>
                  <a:pt x="58" y="18"/>
                  <a:pt x="58" y="18"/>
                  <a:pt x="58" y="18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17"/>
                  <a:pt x="48" y="16"/>
                  <a:pt x="47" y="15"/>
                </a:cubicBezTo>
                <a:cubicBezTo>
                  <a:pt x="50" y="7"/>
                  <a:pt x="50" y="7"/>
                  <a:pt x="50" y="7"/>
                </a:cubicBezTo>
                <a:cubicBezTo>
                  <a:pt x="41" y="2"/>
                  <a:pt x="41" y="2"/>
                  <a:pt x="41" y="2"/>
                </a:cubicBezTo>
                <a:cubicBezTo>
                  <a:pt x="36" y="9"/>
                  <a:pt x="36" y="9"/>
                  <a:pt x="36" y="9"/>
                </a:cubicBezTo>
                <a:cubicBezTo>
                  <a:pt x="34" y="8"/>
                  <a:pt x="32" y="8"/>
                  <a:pt x="30" y="8"/>
                </a:cubicBezTo>
                <a:cubicBezTo>
                  <a:pt x="27" y="0"/>
                  <a:pt x="27" y="0"/>
                  <a:pt x="27" y="0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2"/>
                  <a:pt x="16" y="13"/>
                  <a:pt x="15" y="14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20"/>
                  <a:pt x="2" y="20"/>
                  <a:pt x="2" y="20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7"/>
                  <a:pt x="7" y="28"/>
                  <a:pt x="7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2" y="43"/>
                  <a:pt x="2" y="43"/>
                  <a:pt x="2" y="43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4"/>
                  <a:pt x="13" y="45"/>
                  <a:pt x="14" y="47"/>
                </a:cubicBezTo>
                <a:cubicBezTo>
                  <a:pt x="11" y="54"/>
                  <a:pt x="11" y="54"/>
                  <a:pt x="11" y="54"/>
                </a:cubicBezTo>
                <a:cubicBezTo>
                  <a:pt x="20" y="59"/>
                  <a:pt x="20" y="59"/>
                  <a:pt x="20" y="59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8" y="53"/>
                  <a:pt x="30" y="53"/>
                </a:cubicBezTo>
                <a:cubicBezTo>
                  <a:pt x="33" y="61"/>
                  <a:pt x="33" y="61"/>
                  <a:pt x="33" y="61"/>
                </a:cubicBezTo>
                <a:cubicBezTo>
                  <a:pt x="43" y="58"/>
                  <a:pt x="43" y="58"/>
                  <a:pt x="43" y="58"/>
                </a:cubicBezTo>
                <a:cubicBezTo>
                  <a:pt x="42" y="50"/>
                  <a:pt x="42" y="50"/>
                  <a:pt x="42" y="50"/>
                </a:cubicBezTo>
                <a:cubicBezTo>
                  <a:pt x="44" y="49"/>
                  <a:pt x="45" y="48"/>
                  <a:pt x="46" y="47"/>
                </a:cubicBezTo>
                <a:cubicBezTo>
                  <a:pt x="54" y="50"/>
                  <a:pt x="54" y="50"/>
                  <a:pt x="54" y="50"/>
                </a:cubicBezTo>
                <a:cubicBezTo>
                  <a:pt x="59" y="41"/>
                  <a:pt x="59" y="41"/>
                  <a:pt x="59" y="41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4"/>
                  <a:pt x="53" y="33"/>
                  <a:pt x="53" y="31"/>
                </a:cubicBezTo>
                <a:lnTo>
                  <a:pt x="61" y="28"/>
                </a:lnTo>
                <a:close/>
                <a:moveTo>
                  <a:pt x="28" y="26"/>
                </a:moveTo>
                <a:cubicBezTo>
                  <a:pt x="25" y="27"/>
                  <a:pt x="24" y="30"/>
                  <a:pt x="26" y="33"/>
                </a:cubicBezTo>
                <a:cubicBezTo>
                  <a:pt x="27" y="35"/>
                  <a:pt x="30" y="36"/>
                  <a:pt x="33" y="35"/>
                </a:cubicBezTo>
                <a:cubicBezTo>
                  <a:pt x="35" y="34"/>
                  <a:pt x="36" y="31"/>
                  <a:pt x="35" y="28"/>
                </a:cubicBezTo>
                <a:cubicBezTo>
                  <a:pt x="34" y="26"/>
                  <a:pt x="31" y="25"/>
                  <a:pt x="28" y="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Content">
            <a:hlinkClick r:id="rId31" action="ppaction://hlinksldjump"/>
          </p:cNvPr>
          <p:cNvSpPr/>
          <p:nvPr>
            <p:custDataLst>
              <p:custData r:id="rId17"/>
            </p:custDataLst>
          </p:nvPr>
        </p:nvSpPr>
        <p:spPr>
          <a:xfrm>
            <a:off x="5762203" y="871806"/>
            <a:ext cx="756000" cy="228600"/>
          </a:xfrm>
          <a:prstGeom prst="roundRect">
            <a:avLst/>
          </a:prstGeom>
          <a:ln/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Manage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 txBox="1"/>
          <p:nvPr/>
        </p:nvSpPr>
        <p:spPr>
          <a:xfrm>
            <a:off x="269572" y="844228"/>
            <a:ext cx="764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Orders</a:t>
            </a:r>
            <a:endParaRPr lang="en-US" sz="105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86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ontainer"/>
          <p:cNvSpPr/>
          <p:nvPr/>
        </p:nvSpPr>
        <p:spPr>
          <a:xfrm>
            <a:off x="187585" y="880433"/>
            <a:ext cx="8490683" cy="5553617"/>
          </a:xfrm>
          <a:prstGeom prst="roundRect">
            <a:avLst>
              <a:gd name="adj" fmla="val 367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94" name="Group"/>
          <p:cNvGrpSpPr/>
          <p:nvPr>
            <p:custDataLst>
              <p:custData r:id="rId1"/>
            </p:custDataLst>
          </p:nvPr>
        </p:nvGrpSpPr>
        <p:grpSpPr>
          <a:xfrm>
            <a:off x="290146" y="1263024"/>
            <a:ext cx="4641778" cy="5085022"/>
            <a:chOff x="3168650" y="2452524"/>
            <a:chExt cx="2616200" cy="1293976"/>
          </a:xfrm>
          <a:solidFill>
            <a:schemeClr val="bg1"/>
          </a:solidFill>
          <a:effectLst/>
        </p:grpSpPr>
        <p:sp useBgFill="1">
          <p:nvSpPr>
            <p:cNvPr id="95" name="Container"/>
            <p:cNvSpPr/>
            <p:nvPr/>
          </p:nvSpPr>
          <p:spPr>
            <a:xfrm>
              <a:off x="3168650" y="2452524"/>
              <a:ext cx="2616200" cy="1293976"/>
            </a:xfrm>
            <a:prstGeom prst="roundRect">
              <a:avLst>
                <a:gd name="adj" fmla="val 3670"/>
              </a:avLst>
            </a:prstGeom>
            <a:grp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96" name="Content"/>
            <p:cNvSpPr txBox="1"/>
            <p:nvPr/>
          </p:nvSpPr>
          <p:spPr>
            <a:xfrm>
              <a:off x="3230963" y="2476048"/>
              <a:ext cx="950817" cy="70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200" b="1">
                  <a:latin typeface="Segoe UI" pitchFamily="34" charset="0"/>
                  <a:ea typeface="Segoe UI" pitchFamily="34" charset="0"/>
                  <a:cs typeface="Segoe UI" pitchFamily="34" charset="0"/>
                </a:defRPr>
              </a:lvl1pPr>
            </a:lstStyle>
            <a:p>
              <a:r>
                <a:rPr lang="en-US" dirty="0"/>
                <a:t>Products at store</a:t>
              </a:r>
            </a:p>
          </p:txBody>
        </p:sp>
      </p:grpSp>
      <p:grpSp>
        <p:nvGrpSpPr>
          <p:cNvPr id="97" name="Group"/>
          <p:cNvGrpSpPr/>
          <p:nvPr>
            <p:custDataLst>
              <p:custData r:id="rId2"/>
            </p:custDataLst>
          </p:nvPr>
        </p:nvGrpSpPr>
        <p:grpSpPr>
          <a:xfrm>
            <a:off x="5138426" y="1263024"/>
            <a:ext cx="3419049" cy="5085022"/>
            <a:chOff x="3168650" y="2493380"/>
            <a:chExt cx="2616200" cy="1253120"/>
          </a:xfrm>
          <a:solidFill>
            <a:schemeClr val="bg1"/>
          </a:solidFill>
          <a:effectLst/>
        </p:grpSpPr>
        <p:sp useBgFill="1">
          <p:nvSpPr>
            <p:cNvPr id="98" name="Container"/>
            <p:cNvSpPr/>
            <p:nvPr/>
          </p:nvSpPr>
          <p:spPr>
            <a:xfrm>
              <a:off x="3168650" y="2493380"/>
              <a:ext cx="2616200" cy="1253120"/>
            </a:xfrm>
            <a:prstGeom prst="roundRect">
              <a:avLst>
                <a:gd name="adj" fmla="val 4524"/>
              </a:avLst>
            </a:prstGeom>
            <a:grp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99" name="Content"/>
            <p:cNvSpPr txBox="1"/>
            <p:nvPr/>
          </p:nvSpPr>
          <p:spPr>
            <a:xfrm>
              <a:off x="3222097" y="2503160"/>
              <a:ext cx="1279654" cy="62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200" b="1">
                  <a:latin typeface="Segoe UI" pitchFamily="34" charset="0"/>
                  <a:ea typeface="Segoe UI" pitchFamily="34" charset="0"/>
                  <a:cs typeface="Segoe UI" pitchFamily="34" charset="0"/>
                </a:defRPr>
              </a:lvl1pPr>
            </a:lstStyle>
            <a:p>
              <a:r>
                <a:rPr lang="en-US" dirty="0"/>
                <a:t>Products </a:t>
              </a:r>
              <a:r>
                <a:rPr lang="en-US" dirty="0" smtClean="0"/>
                <a:t>on </a:t>
              </a:r>
              <a:r>
                <a:rPr lang="en-US" dirty="0"/>
                <a:t>order</a:t>
              </a:r>
            </a:p>
          </p:txBody>
        </p:sp>
      </p:grpSp>
      <p:grpSp>
        <p:nvGrpSpPr>
          <p:cNvPr id="100" name="Group"/>
          <p:cNvGrpSpPr/>
          <p:nvPr>
            <p:custDataLst>
              <p:custData r:id="rId3"/>
            </p:custDataLst>
          </p:nvPr>
        </p:nvGrpSpPr>
        <p:grpSpPr>
          <a:xfrm>
            <a:off x="8763977" y="880433"/>
            <a:ext cx="3185892" cy="5553617"/>
            <a:chOff x="3168650" y="2493380"/>
            <a:chExt cx="2616200" cy="125312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 useBgFill="1">
          <p:nvSpPr>
            <p:cNvPr id="101" name="Container"/>
            <p:cNvSpPr/>
            <p:nvPr/>
          </p:nvSpPr>
          <p:spPr>
            <a:xfrm>
              <a:off x="3168650" y="2493380"/>
              <a:ext cx="2616200" cy="1253120"/>
            </a:xfrm>
            <a:prstGeom prst="roundRect">
              <a:avLst>
                <a:gd name="adj" fmla="val 4524"/>
              </a:avLst>
            </a:prstGeom>
            <a:grp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102" name="Content"/>
            <p:cNvSpPr txBox="1"/>
            <p:nvPr/>
          </p:nvSpPr>
          <p:spPr>
            <a:xfrm>
              <a:off x="3344047" y="2517206"/>
              <a:ext cx="1004367" cy="62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200" b="1">
                  <a:latin typeface="Segoe UI" pitchFamily="34" charset="0"/>
                  <a:ea typeface="Segoe UI" pitchFamily="34" charset="0"/>
                  <a:cs typeface="Segoe UI" pitchFamily="34" charset="0"/>
                </a:defRPr>
              </a:lvl1pPr>
            </a:lstStyle>
            <a:p>
              <a:r>
                <a:rPr lang="en-US" dirty="0" smtClean="0"/>
                <a:t>Invoice </a:t>
              </a:r>
              <a:r>
                <a:rPr lang="en-US" dirty="0"/>
                <a:t>view</a:t>
              </a: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1"/>
            <a:ext cx="12191999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3200" dirty="0"/>
              <a:t>	</a:t>
            </a:r>
            <a:r>
              <a:rPr lang="en-US" sz="3200" dirty="0" smtClean="0"/>
              <a:t>Orders Management System - </a:t>
            </a:r>
            <a:r>
              <a:rPr lang="en-US" sz="2000" dirty="0" smtClean="0"/>
              <a:t>Orders</a:t>
            </a:r>
            <a:endParaRPr lang="ru-RU" sz="2000" dirty="0"/>
          </a:p>
        </p:txBody>
      </p:sp>
      <p:graphicFrame>
        <p:nvGraphicFramePr>
          <p:cNvPr id="20" name="Table"/>
          <p:cNvGraphicFramePr>
            <a:graphicFrameLocks noGrp="1"/>
          </p:cNvGraphicFramePr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1053076263"/>
              </p:ext>
            </p:extLst>
          </p:nvPr>
        </p:nvGraphicFramePr>
        <p:xfrm>
          <a:off x="5308659" y="1818846"/>
          <a:ext cx="3131777" cy="4416908"/>
        </p:xfrm>
        <a:graphic>
          <a:graphicData uri="http://schemas.openxmlformats.org/drawingml/2006/table">
            <a:tbl>
              <a:tblPr firstRow="1" lastRow="1">
                <a:tableStyleId>{7DF18680-E054-41AD-8BC1-D1AEF772440D}</a:tableStyleId>
              </a:tblPr>
              <a:tblGrid>
                <a:gridCol w="449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081">
                <a:tc>
                  <a:txBody>
                    <a:bodyPr/>
                    <a:lstStyle/>
                    <a:p>
                      <a:pPr algn="ctr"/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105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/>
                        <a:t>Name</a:t>
                      </a:r>
                      <a:endParaRPr lang="en-US" sz="105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/>
                        <a:t>Quantity</a:t>
                      </a:r>
                      <a:endParaRPr lang="en-US" sz="105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97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97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97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97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97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97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797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2333459315"/>
                  </a:ext>
                </a:extLst>
              </a:tr>
              <a:tr h="19797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2247368423"/>
                  </a:ext>
                </a:extLst>
              </a:tr>
              <a:tr h="19797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4041860592"/>
                  </a:ext>
                </a:extLst>
              </a:tr>
              <a:tr h="19797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3474884818"/>
                  </a:ext>
                </a:extLst>
              </a:tr>
              <a:tr h="19797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2574587171"/>
                  </a:ext>
                </a:extLst>
              </a:tr>
              <a:tr h="19797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405309210"/>
                  </a:ext>
                </a:extLst>
              </a:tr>
              <a:tr h="19797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2827438717"/>
                  </a:ext>
                </a:extLst>
              </a:tr>
              <a:tr h="19797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3698979905"/>
                  </a:ext>
                </a:extLst>
              </a:tr>
              <a:tr h="19797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659342654"/>
                  </a:ext>
                </a:extLst>
              </a:tr>
              <a:tr h="19797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268202429"/>
                  </a:ext>
                </a:extLst>
              </a:tr>
              <a:tr h="19797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964636613"/>
                  </a:ext>
                </a:extLst>
              </a:tr>
              <a:tr h="19797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984963211"/>
                  </a:ext>
                </a:extLst>
              </a:tr>
              <a:tr h="19797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2446474468"/>
                  </a:ext>
                </a:extLst>
              </a:tr>
              <a:tr h="19797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3522298218"/>
                  </a:ext>
                </a:extLst>
              </a:tr>
              <a:tr h="23028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$</a:t>
                      </a:r>
                      <a:r>
                        <a:rPr lang="en-US" sz="1100" b="0" dirty="0" smtClean="0">
                          <a:solidFill>
                            <a:schemeClr val="bg1"/>
                          </a:solidFill>
                        </a:rPr>
                        <a:t>123.342</a:t>
                      </a:r>
                      <a:endParaRPr 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" name="Content"/>
          <p:cNvSpPr/>
          <p:nvPr>
            <p:custDataLst>
              <p:custData r:id="rId5"/>
            </p:custDataLst>
          </p:nvPr>
        </p:nvSpPr>
        <p:spPr>
          <a:xfrm>
            <a:off x="4377804" y="1550904"/>
            <a:ext cx="360000" cy="2286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/>
          <p:cNvSpPr/>
          <p:nvPr>
            <p:custDataLst>
              <p:custData r:id="rId6"/>
            </p:custDataLst>
          </p:nvPr>
        </p:nvSpPr>
        <p:spPr>
          <a:xfrm>
            <a:off x="7243960" y="1322307"/>
            <a:ext cx="1152000" cy="2286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Save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/>
          <p:nvPr>
            <p:custDataLst>
              <p:custData r:id="rId7"/>
            </p:custDataLst>
          </p:nvPr>
        </p:nvSpPr>
        <p:spPr>
          <a:xfrm>
            <a:off x="10964251" y="1322307"/>
            <a:ext cx="815388" cy="21341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 smtClean="0">
                <a:latin typeface="Segoe UI" pitchFamily="34" charset="0"/>
                <a:cs typeface="Segoe UI" pitchFamily="34" charset="0"/>
              </a:rPr>
              <a:t>Print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7" name="NumericStepper"/>
          <p:cNvGrpSpPr/>
          <p:nvPr>
            <p:custDataLst>
              <p:custData r:id="rId8"/>
            </p:custDataLst>
          </p:nvPr>
        </p:nvGrpSpPr>
        <p:grpSpPr>
          <a:xfrm>
            <a:off x="7880465" y="2096286"/>
            <a:ext cx="391974" cy="126964"/>
            <a:chOff x="4210050" y="3330449"/>
            <a:chExt cx="639086" cy="228600"/>
          </a:xfrm>
        </p:grpSpPr>
        <p:sp>
          <p:nvSpPr>
            <p:cNvPr id="30" name="Content"/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12</a:t>
              </a:r>
              <a:endPara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DownBox"/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DownArrow"/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UpBox"/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UpArrow"/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5" name="Freeform 99"/>
          <p:cNvSpPr>
            <a:spLocks/>
          </p:cNvSpPr>
          <p:nvPr>
            <p:custDataLst>
              <p:custData r:id="rId9"/>
              <p:custData r:id="rId10"/>
            </p:custDataLst>
          </p:nvPr>
        </p:nvSpPr>
        <p:spPr bwMode="black">
          <a:xfrm>
            <a:off x="4431925" y="1607795"/>
            <a:ext cx="263093" cy="121576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7576" tIns="48788" rIns="97576" bIns="48788" numCol="1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Content"/>
          <p:cNvSpPr/>
          <p:nvPr>
            <p:custDataLst>
              <p:custData r:id="rId11"/>
            </p:custDataLst>
          </p:nvPr>
        </p:nvSpPr>
        <p:spPr>
          <a:xfrm>
            <a:off x="5322765" y="1550904"/>
            <a:ext cx="360000" cy="2286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Freeform 99"/>
          <p:cNvSpPr>
            <a:spLocks/>
          </p:cNvSpPr>
          <p:nvPr>
            <p:custDataLst>
              <p:custData r:id="rId12"/>
              <p:custData r:id="rId13"/>
            </p:custDataLst>
          </p:nvPr>
        </p:nvSpPr>
        <p:spPr bwMode="black">
          <a:xfrm rot="10800000">
            <a:off x="5372370" y="1603247"/>
            <a:ext cx="270886" cy="126124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7576" tIns="48788" rIns="97576" bIns="48788" numCol="1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8" name="NumericStepper"/>
          <p:cNvGrpSpPr/>
          <p:nvPr>
            <p:custDataLst>
              <p:custData r:id="rId14"/>
            </p:custDataLst>
          </p:nvPr>
        </p:nvGrpSpPr>
        <p:grpSpPr>
          <a:xfrm>
            <a:off x="7880465" y="2276396"/>
            <a:ext cx="391974" cy="126964"/>
            <a:chOff x="4210050" y="3330449"/>
            <a:chExt cx="639086" cy="228600"/>
          </a:xfrm>
        </p:grpSpPr>
        <p:sp>
          <p:nvSpPr>
            <p:cNvPr id="39" name="Content"/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3</a:t>
              </a:r>
              <a:endPara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DownBox"/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DownArrow"/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UpBox"/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UpArrow"/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4" name="NumericStepper"/>
          <p:cNvGrpSpPr/>
          <p:nvPr>
            <p:custDataLst>
              <p:custData r:id="rId15"/>
            </p:custDataLst>
          </p:nvPr>
        </p:nvGrpSpPr>
        <p:grpSpPr>
          <a:xfrm>
            <a:off x="7880539" y="2487409"/>
            <a:ext cx="391974" cy="126964"/>
            <a:chOff x="4210050" y="3330449"/>
            <a:chExt cx="639086" cy="228600"/>
          </a:xfrm>
        </p:grpSpPr>
        <p:sp>
          <p:nvSpPr>
            <p:cNvPr id="45" name="Content"/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5</a:t>
              </a:r>
              <a:endPara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DownBox"/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DownArrow"/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UpBox"/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UpArrow"/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0" name="NumericStepper"/>
          <p:cNvGrpSpPr/>
          <p:nvPr>
            <p:custDataLst>
              <p:custData r:id="rId16"/>
            </p:custDataLst>
          </p:nvPr>
        </p:nvGrpSpPr>
        <p:grpSpPr>
          <a:xfrm>
            <a:off x="7880543" y="2680078"/>
            <a:ext cx="391974" cy="126964"/>
            <a:chOff x="4210050" y="3330449"/>
            <a:chExt cx="639086" cy="228600"/>
          </a:xfrm>
        </p:grpSpPr>
        <p:sp>
          <p:nvSpPr>
            <p:cNvPr id="51" name="Content"/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12</a:t>
              </a:r>
              <a:endPara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DownBox"/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DownArrow"/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4" name="UpBox"/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UpArrow"/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6" name="NumericStepper"/>
          <p:cNvGrpSpPr/>
          <p:nvPr>
            <p:custDataLst>
              <p:custData r:id="rId17"/>
            </p:custDataLst>
          </p:nvPr>
        </p:nvGrpSpPr>
        <p:grpSpPr>
          <a:xfrm>
            <a:off x="7880019" y="2870268"/>
            <a:ext cx="391974" cy="126964"/>
            <a:chOff x="4210050" y="3330449"/>
            <a:chExt cx="639086" cy="228600"/>
          </a:xfrm>
        </p:grpSpPr>
        <p:sp>
          <p:nvSpPr>
            <p:cNvPr id="57" name="Content"/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12</a:t>
              </a:r>
              <a:endPara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DownBox"/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DownArrow"/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UpBox"/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UpArrow"/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2" name="NumericStepper"/>
          <p:cNvGrpSpPr/>
          <p:nvPr>
            <p:custDataLst>
              <p:custData r:id="rId18"/>
            </p:custDataLst>
          </p:nvPr>
        </p:nvGrpSpPr>
        <p:grpSpPr>
          <a:xfrm>
            <a:off x="7880019" y="3071479"/>
            <a:ext cx="391974" cy="126964"/>
            <a:chOff x="4210050" y="3330449"/>
            <a:chExt cx="639086" cy="228600"/>
          </a:xfrm>
        </p:grpSpPr>
        <p:sp>
          <p:nvSpPr>
            <p:cNvPr id="63" name="Content"/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12</a:t>
              </a:r>
              <a:endPara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DownBox"/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5" name="DownArrow"/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UpBox"/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UpArrow"/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8" name="CheckBoxChecked"/>
          <p:cNvGrpSpPr/>
          <p:nvPr>
            <p:custDataLst>
              <p:custData r:id="rId19"/>
            </p:custDataLst>
          </p:nvPr>
        </p:nvGrpSpPr>
        <p:grpSpPr>
          <a:xfrm>
            <a:off x="4368697" y="1999876"/>
            <a:ext cx="249823" cy="225868"/>
            <a:chOff x="4317072" y="3312427"/>
            <a:chExt cx="249823" cy="230832"/>
          </a:xfrm>
        </p:grpSpPr>
        <p:grpSp>
          <p:nvGrpSpPr>
            <p:cNvPr id="69" name="Group 2"/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71" name="Content"/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2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0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3" name="CheckBoxChecked"/>
          <p:cNvGrpSpPr/>
          <p:nvPr>
            <p:custDataLst>
              <p:custData r:id="rId20"/>
            </p:custDataLst>
          </p:nvPr>
        </p:nvGrpSpPr>
        <p:grpSpPr>
          <a:xfrm>
            <a:off x="4371032" y="2195697"/>
            <a:ext cx="249823" cy="225868"/>
            <a:chOff x="4317072" y="3312427"/>
            <a:chExt cx="249823" cy="230832"/>
          </a:xfrm>
        </p:grpSpPr>
        <p:grpSp>
          <p:nvGrpSpPr>
            <p:cNvPr id="74" name="Group 2"/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76" name="Content"/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7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5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8" name="CheckBoxChecked"/>
          <p:cNvGrpSpPr/>
          <p:nvPr>
            <p:custDataLst>
              <p:custData r:id="rId21"/>
            </p:custDataLst>
          </p:nvPr>
        </p:nvGrpSpPr>
        <p:grpSpPr>
          <a:xfrm>
            <a:off x="4371032" y="2388164"/>
            <a:ext cx="249823" cy="225868"/>
            <a:chOff x="4317072" y="3312427"/>
            <a:chExt cx="249823" cy="230832"/>
          </a:xfrm>
        </p:grpSpPr>
        <p:grpSp>
          <p:nvGrpSpPr>
            <p:cNvPr id="79" name="Group 2"/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81" name="Content"/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2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0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CheckBoxChecked"/>
          <p:cNvGrpSpPr/>
          <p:nvPr>
            <p:custDataLst>
              <p:custData r:id="rId22"/>
            </p:custDataLst>
          </p:nvPr>
        </p:nvGrpSpPr>
        <p:grpSpPr>
          <a:xfrm>
            <a:off x="4368697" y="2589976"/>
            <a:ext cx="249823" cy="225868"/>
            <a:chOff x="4317072" y="3312427"/>
            <a:chExt cx="249823" cy="230832"/>
          </a:xfrm>
        </p:grpSpPr>
        <p:grpSp>
          <p:nvGrpSpPr>
            <p:cNvPr id="84" name="Group 2"/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86" name="Content"/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7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5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Прямоугольник 2"/>
          <p:cNvSpPr/>
          <p:nvPr/>
        </p:nvSpPr>
        <p:spPr>
          <a:xfrm>
            <a:off x="10356923" y="142640"/>
            <a:ext cx="1686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6586C988-F091-4502-9159-431B3839F80A}" type="datetime4">
              <a:rPr lang="ru-RU">
                <a:solidFill>
                  <a:schemeClr val="lt1"/>
                </a:solidFill>
              </a:rPr>
              <a:pPr/>
              <a:t>2 сентября 2018 г.</a:t>
            </a:fld>
            <a:endParaRPr lang="ru-RU" dirty="0"/>
          </a:p>
        </p:txBody>
      </p:sp>
      <p:sp>
        <p:nvSpPr>
          <p:cNvPr id="90" name="Content"/>
          <p:cNvSpPr txBox="1"/>
          <p:nvPr>
            <p:custDataLst>
              <p:custData r:id="rId23"/>
            </p:custDataLst>
          </p:nvPr>
        </p:nvSpPr>
        <p:spPr>
          <a:xfrm>
            <a:off x="9305191" y="1738939"/>
            <a:ext cx="210346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kern="0" dirty="0" smtClean="0">
                <a:latin typeface="Segoe UI"/>
              </a:rPr>
              <a:t>Invoice # </a:t>
            </a:r>
            <a:r>
              <a:rPr lang="ru-RU" sz="1600" kern="0" dirty="0" smtClean="0">
                <a:latin typeface="Segoe UI"/>
              </a:rPr>
              <a:t>12</a:t>
            </a:r>
            <a:r>
              <a:rPr lang="en-US" sz="1600" kern="0" dirty="0" smtClean="0">
                <a:latin typeface="Segoe UI"/>
              </a:rPr>
              <a:t>/01/2018</a:t>
            </a:r>
            <a:endParaRPr lang="en-US" sz="1600" kern="0" dirty="0">
              <a:latin typeface="Segoe UI"/>
            </a:endParaRPr>
          </a:p>
        </p:txBody>
      </p:sp>
      <p:graphicFrame>
        <p:nvGraphicFramePr>
          <p:cNvPr id="91" name="Table"/>
          <p:cNvGraphicFramePr>
            <a:graphicFrameLocks noGrp="1"/>
          </p:cNvGraphicFramePr>
          <p:nvPr>
            <p:custDataLst>
              <p:custData r:id="rId24"/>
            </p:custDataLst>
            <p:extLst>
              <p:ext uri="{D42A27DB-BD31-4B8C-83A1-F6EECF244321}">
                <p14:modId xmlns:p14="http://schemas.microsoft.com/office/powerpoint/2010/main" val="2663898291"/>
              </p:ext>
            </p:extLst>
          </p:nvPr>
        </p:nvGraphicFramePr>
        <p:xfrm>
          <a:off x="8899183" y="3211745"/>
          <a:ext cx="2880456" cy="3031094"/>
        </p:xfrm>
        <a:graphic>
          <a:graphicData uri="http://schemas.openxmlformats.org/drawingml/2006/table">
            <a:tbl>
              <a:tblPr firstRow="1" lastRow="1">
                <a:tableStyleId>{F5AB1C69-6EDB-4FF4-983F-18BD219EF322}</a:tableStyleId>
              </a:tblPr>
              <a:tblGrid>
                <a:gridCol w="376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5202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rgbClr val="000000"/>
                          </a:solidFill>
                        </a:rPr>
                        <a:t>Name</a:t>
                      </a:r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rgbClr val="000000"/>
                          </a:solidFill>
                        </a:rPr>
                        <a:t>Q-ty</a:t>
                      </a:r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rgbClr val="000000"/>
                          </a:solidFill>
                        </a:rPr>
                        <a:t>Price</a:t>
                      </a:r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278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278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2670065762"/>
                  </a:ext>
                </a:extLst>
              </a:tr>
              <a:tr h="198278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2757167843"/>
                  </a:ext>
                </a:extLst>
              </a:tr>
              <a:tr h="198278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3326719057"/>
                  </a:ext>
                </a:extLst>
              </a:tr>
              <a:tr h="198278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3238138500"/>
                  </a:ext>
                </a:extLst>
              </a:tr>
              <a:tr h="198278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1063373642"/>
                  </a:ext>
                </a:extLst>
              </a:tr>
              <a:tr h="198278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1109750902"/>
                  </a:ext>
                </a:extLst>
              </a:tr>
              <a:tr h="198278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2474280488"/>
                  </a:ext>
                </a:extLst>
              </a:tr>
              <a:tr h="198278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278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278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278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278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278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rgbClr val="000000"/>
                          </a:solidFill>
                        </a:rPr>
                        <a:t>Total</a:t>
                      </a:r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2" name="Content"/>
          <p:cNvSpPr txBox="1"/>
          <p:nvPr>
            <p:custDataLst>
              <p:custData r:id="rId25"/>
            </p:custDataLst>
          </p:nvPr>
        </p:nvSpPr>
        <p:spPr>
          <a:xfrm>
            <a:off x="8875546" y="2118240"/>
            <a:ext cx="125867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kern="0" dirty="0" smtClean="0">
                <a:latin typeface="Segoe UI"/>
              </a:rPr>
              <a:t>Date: 10/01/2018</a:t>
            </a:r>
            <a:endParaRPr lang="en-US" sz="1100" kern="0" dirty="0">
              <a:latin typeface="Segoe UI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848499" y="1702346"/>
            <a:ext cx="2966162" cy="46456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Content"/>
          <p:cNvSpPr txBox="1"/>
          <p:nvPr>
            <p:custDataLst>
              <p:custData r:id="rId26"/>
            </p:custDataLst>
          </p:nvPr>
        </p:nvSpPr>
        <p:spPr>
          <a:xfrm>
            <a:off x="8875546" y="2362668"/>
            <a:ext cx="1822935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kern="0" dirty="0" smtClean="0">
                <a:latin typeface="Segoe UI"/>
              </a:rPr>
              <a:t>Customer: Vasilis Pumpkin</a:t>
            </a:r>
            <a:endParaRPr lang="en-US" sz="1100" kern="0" dirty="0">
              <a:latin typeface="Segoe UI"/>
            </a:endParaRPr>
          </a:p>
        </p:txBody>
      </p:sp>
      <p:sp>
        <p:nvSpPr>
          <p:cNvPr id="103" name="Content"/>
          <p:cNvSpPr txBox="1"/>
          <p:nvPr>
            <p:custDataLst>
              <p:custData r:id="rId27"/>
            </p:custDataLst>
          </p:nvPr>
        </p:nvSpPr>
        <p:spPr>
          <a:xfrm>
            <a:off x="8875546" y="2604999"/>
            <a:ext cx="174438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kern="0" dirty="0" smtClean="0">
                <a:latin typeface="Segoe UI"/>
              </a:rPr>
              <a:t>Employer</a:t>
            </a:r>
            <a:r>
              <a:rPr lang="en-US" sz="1100" kern="0" dirty="0">
                <a:latin typeface="Segoe UI"/>
              </a:rPr>
              <a:t>: Nancy </a:t>
            </a:r>
            <a:r>
              <a:rPr lang="en-US" sz="1100" kern="0" dirty="0" err="1" smtClean="0">
                <a:latin typeface="Segoe UI"/>
              </a:rPr>
              <a:t>Davolio</a:t>
            </a:r>
            <a:endParaRPr lang="en-US" sz="1100" kern="0" dirty="0">
              <a:latin typeface="Segoe UI"/>
            </a:endParaRPr>
          </a:p>
        </p:txBody>
      </p:sp>
      <p:grpSp>
        <p:nvGrpSpPr>
          <p:cNvPr id="104" name="CheckBoxChecked"/>
          <p:cNvGrpSpPr/>
          <p:nvPr>
            <p:custDataLst>
              <p:custData r:id="rId28"/>
            </p:custDataLst>
          </p:nvPr>
        </p:nvGrpSpPr>
        <p:grpSpPr>
          <a:xfrm>
            <a:off x="8875546" y="1333138"/>
            <a:ext cx="693326" cy="230832"/>
            <a:chOff x="4317072" y="3312427"/>
            <a:chExt cx="693326" cy="230832"/>
          </a:xfrm>
        </p:grpSpPr>
        <p:grpSp>
          <p:nvGrpSpPr>
            <p:cNvPr id="105" name="Group 2"/>
            <p:cNvGrpSpPr/>
            <p:nvPr/>
          </p:nvGrpSpPr>
          <p:grpSpPr>
            <a:xfrm>
              <a:off x="4354449" y="3312427"/>
              <a:ext cx="655949" cy="230832"/>
              <a:chOff x="5179843" y="2087451"/>
              <a:chExt cx="614756" cy="216403"/>
            </a:xfrm>
          </p:grpSpPr>
          <p:sp>
            <p:nvSpPr>
              <p:cNvPr id="107" name="Content"/>
              <p:cNvSpPr txBox="1"/>
              <p:nvPr/>
            </p:nvSpPr>
            <p:spPr>
              <a:xfrm>
                <a:off x="5179843" y="2087451"/>
                <a:ext cx="614756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2">
                        <a:lumMod val="7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Is paid</a:t>
                </a:r>
              </a:p>
            </p:txBody>
          </p:sp>
          <p:sp>
            <p:nvSpPr>
              <p:cNvPr id="108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106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9" name="Content"/>
          <p:cNvSpPr txBox="1"/>
          <p:nvPr>
            <p:custDataLst>
              <p:custData r:id="rId29"/>
            </p:custDataLst>
          </p:nvPr>
        </p:nvSpPr>
        <p:spPr>
          <a:xfrm>
            <a:off x="8875546" y="2829832"/>
            <a:ext cx="182453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kern="0" dirty="0" smtClean="0">
                <a:latin typeface="Segoe UI"/>
              </a:rPr>
              <a:t>Payment date: 12/01/2018</a:t>
            </a:r>
            <a:endParaRPr lang="en-US" sz="1100" kern="0" dirty="0">
              <a:latin typeface="Segoe UI"/>
            </a:endParaRPr>
          </a:p>
        </p:txBody>
      </p:sp>
      <p:sp>
        <p:nvSpPr>
          <p:cNvPr id="114" name="Content">
            <a:hlinkClick r:id="rId35" action="ppaction://hlinksldjump"/>
          </p:cNvPr>
          <p:cNvSpPr/>
          <p:nvPr>
            <p:custDataLst>
              <p:custData r:id="rId30"/>
            </p:custDataLst>
          </p:nvPr>
        </p:nvSpPr>
        <p:spPr>
          <a:xfrm>
            <a:off x="7243960" y="970536"/>
            <a:ext cx="1152000" cy="2286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Go to journal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 useBgFill="1">
        <p:nvSpPr>
          <p:cNvPr id="115" name="Content"/>
          <p:cNvSpPr txBox="1"/>
          <p:nvPr/>
        </p:nvSpPr>
        <p:spPr>
          <a:xfrm>
            <a:off x="384283" y="935729"/>
            <a:ext cx="1686982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2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Orders management</a:t>
            </a:r>
            <a:endParaRPr lang="en-US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228618" y="93830"/>
            <a:ext cx="423135" cy="418142"/>
            <a:chOff x="131340" y="93830"/>
            <a:chExt cx="423135" cy="418142"/>
          </a:xfrm>
        </p:grpSpPr>
        <p:sp>
          <p:nvSpPr>
            <p:cNvPr id="88" name="Овал 87">
              <a:hlinkClick r:id="rId36" action="ppaction://hlinksldjump"/>
            </p:cNvPr>
            <p:cNvSpPr/>
            <p:nvPr/>
          </p:nvSpPr>
          <p:spPr>
            <a:xfrm>
              <a:off x="131340" y="93830"/>
              <a:ext cx="423135" cy="4181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2" name="Picture 2" descr="C:\Users\t-dantay\Documents\Placeholders\home.png">
              <a:hlinkClick r:id="rId36" action="ppaction://hlinksldjump"/>
            </p:cNvPr>
            <p:cNvPicPr>
              <a:picLocks noChangeAspect="1" noChangeArrowheads="1"/>
            </p:cNvPicPr>
            <p:nvPr>
              <p:custDataLst>
                <p:custData r:id="rId32"/>
              </p:custDataLst>
            </p:nvPr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816" y="176176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11" name="Table"/>
          <p:cNvGraphicFramePr>
            <a:graphicFrameLocks noGrp="1"/>
          </p:cNvGraphicFramePr>
          <p:nvPr>
            <p:custDataLst>
              <p:custData r:id="rId31"/>
            </p:custDataLst>
            <p:extLst>
              <p:ext uri="{D42A27DB-BD31-4B8C-83A1-F6EECF244321}">
                <p14:modId xmlns:p14="http://schemas.microsoft.com/office/powerpoint/2010/main" val="3817771899"/>
              </p:ext>
            </p:extLst>
          </p:nvPr>
        </p:nvGraphicFramePr>
        <p:xfrm>
          <a:off x="478459" y="1818837"/>
          <a:ext cx="4304558" cy="4348291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30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195">
                  <a:extLst>
                    <a:ext uri="{9D8B030D-6E8A-4147-A177-3AD203B41FA5}">
                      <a16:colId xmlns:a16="http://schemas.microsoft.com/office/drawing/2014/main" val="1509234203"/>
                    </a:ext>
                  </a:extLst>
                </a:gridCol>
              </a:tblGrid>
              <a:tr h="229771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/>
                        <a:t>Id</a:t>
                      </a:r>
                      <a:endParaRPr lang="en-US" sz="105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/>
                        <a:t>Name</a:t>
                      </a:r>
                      <a:endParaRPr lang="en-US" sz="105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/>
                        <a:t>Price</a:t>
                      </a:r>
                      <a:endParaRPr lang="en-US" sz="105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/>
                        <a:t>On store</a:t>
                      </a:r>
                      <a:endParaRPr lang="en-US" sz="105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bg1"/>
                          </a:solidFill>
                        </a:rPr>
                        <a:t>Select</a:t>
                      </a:r>
                      <a:endParaRPr 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28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Jack's New England Clam Chowder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$12.34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123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1859710905"/>
                  </a:ext>
                </a:extLst>
              </a:tr>
              <a:tr h="19128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3312744054"/>
                  </a:ext>
                </a:extLst>
              </a:tr>
              <a:tr h="19128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3279767748"/>
                  </a:ext>
                </a:extLst>
              </a:tr>
              <a:tr h="19128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193031502"/>
                  </a:ext>
                </a:extLst>
              </a:tr>
              <a:tr h="19128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3085385657"/>
                  </a:ext>
                </a:extLst>
              </a:tr>
              <a:tr h="19128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437695475"/>
                  </a:ext>
                </a:extLst>
              </a:tr>
              <a:tr h="19128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687289843"/>
                  </a:ext>
                </a:extLst>
              </a:tr>
              <a:tr h="19128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28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28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28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2475780158"/>
                  </a:ext>
                </a:extLst>
              </a:tr>
              <a:tr h="19128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3052591927"/>
                  </a:ext>
                </a:extLst>
              </a:tr>
              <a:tr h="19128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2849595348"/>
                  </a:ext>
                </a:extLst>
              </a:tr>
              <a:tr h="19128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41258028"/>
                  </a:ext>
                </a:extLst>
              </a:tr>
              <a:tr h="19128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3913537918"/>
                  </a:ext>
                </a:extLst>
              </a:tr>
              <a:tr h="19128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2140916369"/>
                  </a:ext>
                </a:extLst>
              </a:tr>
              <a:tr h="19128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972908691"/>
                  </a:ext>
                </a:extLst>
              </a:tr>
              <a:tr h="19128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28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28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28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21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ontainer"/>
          <p:cNvSpPr/>
          <p:nvPr/>
        </p:nvSpPr>
        <p:spPr>
          <a:xfrm>
            <a:off x="187585" y="880433"/>
            <a:ext cx="8490683" cy="5553617"/>
          </a:xfrm>
          <a:prstGeom prst="roundRect">
            <a:avLst>
              <a:gd name="adj" fmla="val 3670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94" name="Group"/>
          <p:cNvGrpSpPr/>
          <p:nvPr>
            <p:custDataLst>
              <p:custData r:id="rId1"/>
            </p:custDataLst>
          </p:nvPr>
        </p:nvGrpSpPr>
        <p:grpSpPr>
          <a:xfrm>
            <a:off x="290145" y="1263024"/>
            <a:ext cx="8281413" cy="5085022"/>
            <a:chOff x="3168650" y="2452524"/>
            <a:chExt cx="2616200" cy="1293976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 useBgFill="1">
          <p:nvSpPr>
            <p:cNvPr id="95" name="Container"/>
            <p:cNvSpPr/>
            <p:nvPr/>
          </p:nvSpPr>
          <p:spPr>
            <a:xfrm>
              <a:off x="3168650" y="2452524"/>
              <a:ext cx="2616200" cy="1293976"/>
            </a:xfrm>
            <a:prstGeom prst="roundRect">
              <a:avLst>
                <a:gd name="adj" fmla="val 3670"/>
              </a:avLst>
            </a:prstGeom>
            <a:grp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96" name="Content"/>
            <p:cNvSpPr txBox="1"/>
            <p:nvPr/>
          </p:nvSpPr>
          <p:spPr>
            <a:xfrm>
              <a:off x="3200905" y="2476281"/>
              <a:ext cx="950817" cy="70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200" b="1">
                  <a:latin typeface="Segoe UI" pitchFamily="34" charset="0"/>
                  <a:ea typeface="Segoe UI" pitchFamily="34" charset="0"/>
                  <a:cs typeface="Segoe UI" pitchFamily="34" charset="0"/>
                </a:defRPr>
              </a:lvl1pPr>
            </a:lstStyle>
            <a:p>
              <a:r>
                <a:rPr lang="en-US" dirty="0" smtClean="0"/>
                <a:t>Invoices list</a:t>
              </a:r>
              <a:endParaRPr lang="en-US" dirty="0"/>
            </a:p>
          </p:txBody>
        </p:sp>
      </p:grpSp>
      <p:graphicFrame>
        <p:nvGraphicFramePr>
          <p:cNvPr id="111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1376033863"/>
              </p:ext>
            </p:extLst>
          </p:nvPr>
        </p:nvGraphicFramePr>
        <p:xfrm>
          <a:off x="474786" y="1809895"/>
          <a:ext cx="7883183" cy="4327372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56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3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9580">
                  <a:extLst>
                    <a:ext uri="{9D8B030D-6E8A-4147-A177-3AD203B41FA5}">
                      <a16:colId xmlns:a16="http://schemas.microsoft.com/office/drawing/2014/main" val="1509234203"/>
                    </a:ext>
                  </a:extLst>
                </a:gridCol>
              </a:tblGrid>
              <a:tr h="20885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Id</a:t>
                      </a:r>
                      <a:endParaRPr lang="en-US" sz="105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Name</a:t>
                      </a:r>
                      <a:endParaRPr lang="en-US" sz="105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Price</a:t>
                      </a:r>
                      <a:endParaRPr lang="en-US" sz="105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On store</a:t>
                      </a:r>
                      <a:endParaRPr lang="en-US" sz="105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Select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46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Jack's New England Clam Chowder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$12.34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123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1859710905"/>
                  </a:ext>
                </a:extLst>
              </a:tr>
              <a:tr h="18646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3312744054"/>
                  </a:ext>
                </a:extLst>
              </a:tr>
              <a:tr h="18646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3279767748"/>
                  </a:ext>
                </a:extLst>
              </a:tr>
              <a:tr h="18646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193031502"/>
                  </a:ext>
                </a:extLst>
              </a:tr>
              <a:tr h="18646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3085385657"/>
                  </a:ext>
                </a:extLst>
              </a:tr>
              <a:tr h="18646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437695475"/>
                  </a:ext>
                </a:extLst>
              </a:tr>
              <a:tr h="18646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687289843"/>
                  </a:ext>
                </a:extLst>
              </a:tr>
              <a:tr h="18646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46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46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46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2475780158"/>
                  </a:ext>
                </a:extLst>
              </a:tr>
              <a:tr h="18646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3052591927"/>
                  </a:ext>
                </a:extLst>
              </a:tr>
              <a:tr h="18646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2849595348"/>
                  </a:ext>
                </a:extLst>
              </a:tr>
              <a:tr h="18646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41258028"/>
                  </a:ext>
                </a:extLst>
              </a:tr>
              <a:tr h="18646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3913537918"/>
                  </a:ext>
                </a:extLst>
              </a:tr>
              <a:tr h="18646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2140916369"/>
                  </a:ext>
                </a:extLst>
              </a:tr>
              <a:tr h="18646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972908691"/>
                  </a:ext>
                </a:extLst>
              </a:tr>
              <a:tr h="18646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46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46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46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" name="Прямоугольник 20"/>
          <p:cNvSpPr/>
          <p:nvPr/>
        </p:nvSpPr>
        <p:spPr>
          <a:xfrm>
            <a:off x="0" y="1"/>
            <a:ext cx="12191999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3200" dirty="0" smtClean="0"/>
              <a:t>	Orders Management System - </a:t>
            </a:r>
            <a:r>
              <a:rPr lang="en-US" sz="2000" dirty="0" smtClean="0"/>
              <a:t>Orders</a:t>
            </a:r>
            <a:endParaRPr lang="ru-RU" sz="2000" dirty="0"/>
          </a:p>
        </p:txBody>
      </p:sp>
      <p:sp>
        <p:nvSpPr>
          <p:cNvPr id="35" name="Freeform 99"/>
          <p:cNvSpPr>
            <a:spLocks/>
          </p:cNvSpPr>
          <p:nvPr>
            <p:custDataLst>
              <p:custData r:id="rId3"/>
              <p:custData r:id="rId4"/>
            </p:custDataLst>
          </p:nvPr>
        </p:nvSpPr>
        <p:spPr bwMode="black">
          <a:xfrm>
            <a:off x="4333845" y="1597635"/>
            <a:ext cx="263093" cy="121576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7576" tIns="48788" rIns="97576" bIns="48788" numCol="1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Freeform 99"/>
          <p:cNvSpPr>
            <a:spLocks/>
          </p:cNvSpPr>
          <p:nvPr>
            <p:custDataLst>
              <p:custData r:id="rId5"/>
              <p:custData r:id="rId6"/>
            </p:custDataLst>
          </p:nvPr>
        </p:nvSpPr>
        <p:spPr bwMode="black">
          <a:xfrm rot="10800000">
            <a:off x="5469904" y="1633383"/>
            <a:ext cx="270886" cy="126124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7576" tIns="48788" rIns="97576" bIns="48788" numCol="1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356923" y="142640"/>
            <a:ext cx="1686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6586C988-F091-4502-9159-431B3839F80A}" type="datetime4">
              <a:rPr lang="ru-RU">
                <a:solidFill>
                  <a:schemeClr val="lt1"/>
                </a:solidFill>
              </a:rPr>
              <a:pPr/>
              <a:t>2 сентября 2018 г.</a:t>
            </a:fld>
            <a:endParaRPr lang="ru-RU" dirty="0"/>
          </a:p>
        </p:txBody>
      </p:sp>
      <p:sp useBgFill="1">
        <p:nvSpPr>
          <p:cNvPr id="113" name="Content"/>
          <p:cNvSpPr txBox="1"/>
          <p:nvPr/>
        </p:nvSpPr>
        <p:spPr>
          <a:xfrm>
            <a:off x="384283" y="935729"/>
            <a:ext cx="1686982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2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Orders management</a:t>
            </a:r>
            <a:endParaRPr lang="en-US" dirty="0"/>
          </a:p>
        </p:txBody>
      </p:sp>
      <p:sp>
        <p:nvSpPr>
          <p:cNvPr id="114" name="Content">
            <a:hlinkClick r:id="rId19" action="ppaction://hlinksldjump"/>
          </p:cNvPr>
          <p:cNvSpPr/>
          <p:nvPr>
            <p:custDataLst>
              <p:custData r:id="rId7"/>
            </p:custDataLst>
          </p:nvPr>
        </p:nvSpPr>
        <p:spPr>
          <a:xfrm>
            <a:off x="7272000" y="970536"/>
            <a:ext cx="1152000" cy="2286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Go to creation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3" name="Группа 32"/>
          <p:cNvGrpSpPr/>
          <p:nvPr/>
        </p:nvGrpSpPr>
        <p:grpSpPr>
          <a:xfrm>
            <a:off x="228618" y="93830"/>
            <a:ext cx="423135" cy="418142"/>
            <a:chOff x="131340" y="93830"/>
            <a:chExt cx="423135" cy="418142"/>
          </a:xfrm>
        </p:grpSpPr>
        <p:sp>
          <p:nvSpPr>
            <p:cNvPr id="34" name="Овал 33">
              <a:hlinkClick r:id="rId20" action="ppaction://hlinksldjump"/>
            </p:cNvPr>
            <p:cNvSpPr/>
            <p:nvPr/>
          </p:nvSpPr>
          <p:spPr>
            <a:xfrm>
              <a:off x="131340" y="93830"/>
              <a:ext cx="423135" cy="4181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6" name="Picture 2" descr="C:\Users\t-dantay\Documents\Placeholders\home.png">
              <a:hlinkClick r:id="rId20" action="ppaction://hlinksldjump"/>
            </p:cNvPr>
            <p:cNvPicPr>
              <a:picLocks noChangeAspect="1" noChangeArrowheads="1"/>
            </p:cNvPicPr>
            <p:nvPr>
              <p:custDataLst>
                <p:custData r:id="rId17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816" y="176176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"/>
          <p:cNvGrpSpPr/>
          <p:nvPr>
            <p:custDataLst>
              <p:custData r:id="rId8"/>
            </p:custDataLst>
          </p:nvPr>
        </p:nvGrpSpPr>
        <p:grpSpPr>
          <a:xfrm>
            <a:off x="8763977" y="880433"/>
            <a:ext cx="3185892" cy="5553617"/>
            <a:chOff x="3168650" y="2493380"/>
            <a:chExt cx="2616200" cy="125312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 useBgFill="1">
          <p:nvSpPr>
            <p:cNvPr id="39" name="Container"/>
            <p:cNvSpPr/>
            <p:nvPr/>
          </p:nvSpPr>
          <p:spPr>
            <a:xfrm>
              <a:off x="3168650" y="2493380"/>
              <a:ext cx="2616200" cy="1253120"/>
            </a:xfrm>
            <a:prstGeom prst="roundRect">
              <a:avLst>
                <a:gd name="adj" fmla="val 4524"/>
              </a:avLst>
            </a:prstGeom>
            <a:grp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40" name="Content"/>
            <p:cNvSpPr txBox="1"/>
            <p:nvPr/>
          </p:nvSpPr>
          <p:spPr>
            <a:xfrm>
              <a:off x="3344047" y="2517206"/>
              <a:ext cx="1004367" cy="62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200" b="1">
                  <a:latin typeface="Segoe UI" pitchFamily="34" charset="0"/>
                  <a:ea typeface="Segoe UI" pitchFamily="34" charset="0"/>
                  <a:cs typeface="Segoe UI" pitchFamily="34" charset="0"/>
                </a:defRPr>
              </a:lvl1pPr>
            </a:lstStyle>
            <a:p>
              <a:r>
                <a:rPr lang="en-US" dirty="0" smtClean="0"/>
                <a:t>Invoice </a:t>
              </a:r>
              <a:r>
                <a:rPr lang="en-US" dirty="0"/>
                <a:t>view</a:t>
              </a:r>
            </a:p>
          </p:txBody>
        </p:sp>
      </p:grpSp>
      <p:sp>
        <p:nvSpPr>
          <p:cNvPr id="41" name="Content"/>
          <p:cNvSpPr/>
          <p:nvPr>
            <p:custDataLst>
              <p:custData r:id="rId9"/>
            </p:custDataLst>
          </p:nvPr>
        </p:nvSpPr>
        <p:spPr>
          <a:xfrm>
            <a:off x="10964251" y="1322307"/>
            <a:ext cx="815388" cy="21341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 smtClean="0">
                <a:latin typeface="Segoe UI" pitchFamily="34" charset="0"/>
                <a:cs typeface="Segoe UI" pitchFamily="34" charset="0"/>
              </a:rPr>
              <a:t>Print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 txBox="1"/>
          <p:nvPr>
            <p:custDataLst>
              <p:custData r:id="rId10"/>
            </p:custDataLst>
          </p:nvPr>
        </p:nvSpPr>
        <p:spPr>
          <a:xfrm>
            <a:off x="9305191" y="1738939"/>
            <a:ext cx="210346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kern="0" dirty="0" smtClean="0">
                <a:latin typeface="Segoe UI"/>
              </a:rPr>
              <a:t>Invoice # </a:t>
            </a:r>
            <a:r>
              <a:rPr lang="ru-RU" sz="1600" kern="0" dirty="0" smtClean="0">
                <a:latin typeface="Segoe UI"/>
              </a:rPr>
              <a:t>12</a:t>
            </a:r>
            <a:r>
              <a:rPr lang="en-US" sz="1600" kern="0" dirty="0" smtClean="0">
                <a:latin typeface="Segoe UI"/>
              </a:rPr>
              <a:t>/01/2018</a:t>
            </a:r>
            <a:endParaRPr lang="en-US" sz="1600" kern="0" dirty="0">
              <a:latin typeface="Segoe UI"/>
            </a:endParaRPr>
          </a:p>
        </p:txBody>
      </p:sp>
      <p:graphicFrame>
        <p:nvGraphicFramePr>
          <p:cNvPr id="43" name="Table"/>
          <p:cNvGraphicFramePr>
            <a:graphicFrameLocks noGrp="1"/>
          </p:cNvGraphicFramePr>
          <p:nvPr>
            <p:custDataLst>
              <p:custData r:id="rId11"/>
            </p:custDataLst>
            <p:extLst>
              <p:ext uri="{D42A27DB-BD31-4B8C-83A1-F6EECF244321}">
                <p14:modId xmlns:p14="http://schemas.microsoft.com/office/powerpoint/2010/main" val="1797797265"/>
              </p:ext>
            </p:extLst>
          </p:nvPr>
        </p:nvGraphicFramePr>
        <p:xfrm>
          <a:off x="8899183" y="3211745"/>
          <a:ext cx="2880456" cy="3031094"/>
        </p:xfrm>
        <a:graphic>
          <a:graphicData uri="http://schemas.openxmlformats.org/drawingml/2006/table">
            <a:tbl>
              <a:tblPr firstRow="1" lastRow="1">
                <a:tableStyleId>{F5AB1C69-6EDB-4FF4-983F-18BD219EF322}</a:tableStyleId>
              </a:tblPr>
              <a:tblGrid>
                <a:gridCol w="376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5202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rgbClr val="000000"/>
                          </a:solidFill>
                        </a:rPr>
                        <a:t>Name</a:t>
                      </a:r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rgbClr val="000000"/>
                          </a:solidFill>
                        </a:rPr>
                        <a:t>Q-ty</a:t>
                      </a:r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rgbClr val="000000"/>
                          </a:solidFill>
                        </a:rPr>
                        <a:t>Price</a:t>
                      </a:r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278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278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2670065762"/>
                  </a:ext>
                </a:extLst>
              </a:tr>
              <a:tr h="198278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2757167843"/>
                  </a:ext>
                </a:extLst>
              </a:tr>
              <a:tr h="198278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3326719057"/>
                  </a:ext>
                </a:extLst>
              </a:tr>
              <a:tr h="198278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3238138500"/>
                  </a:ext>
                </a:extLst>
              </a:tr>
              <a:tr h="198278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1063373642"/>
                  </a:ext>
                </a:extLst>
              </a:tr>
              <a:tr h="198278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1109750902"/>
                  </a:ext>
                </a:extLst>
              </a:tr>
              <a:tr h="198278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2474280488"/>
                  </a:ext>
                </a:extLst>
              </a:tr>
              <a:tr h="198278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278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278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278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278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278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rgbClr val="000000"/>
                          </a:solidFill>
                        </a:rPr>
                        <a:t>Total</a:t>
                      </a:r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4" name="Content"/>
          <p:cNvSpPr txBox="1"/>
          <p:nvPr>
            <p:custDataLst>
              <p:custData r:id="rId12"/>
            </p:custDataLst>
          </p:nvPr>
        </p:nvSpPr>
        <p:spPr>
          <a:xfrm>
            <a:off x="8875546" y="2118240"/>
            <a:ext cx="125867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kern="0" dirty="0" smtClean="0">
                <a:latin typeface="Segoe UI"/>
              </a:rPr>
              <a:t>Date: 10/01/2018</a:t>
            </a:r>
            <a:endParaRPr lang="en-US" sz="1100" kern="0" dirty="0">
              <a:latin typeface="Segoe UI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8848499" y="1702346"/>
            <a:ext cx="2966162" cy="46456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Content"/>
          <p:cNvSpPr txBox="1"/>
          <p:nvPr>
            <p:custDataLst>
              <p:custData r:id="rId13"/>
            </p:custDataLst>
          </p:nvPr>
        </p:nvSpPr>
        <p:spPr>
          <a:xfrm>
            <a:off x="8875546" y="2362668"/>
            <a:ext cx="1822935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kern="0" dirty="0" smtClean="0">
                <a:latin typeface="Segoe UI"/>
              </a:rPr>
              <a:t>Customer: Vasilis Pumpkin</a:t>
            </a:r>
            <a:endParaRPr lang="en-US" sz="1100" kern="0" dirty="0">
              <a:latin typeface="Segoe UI"/>
            </a:endParaRPr>
          </a:p>
        </p:txBody>
      </p:sp>
      <p:sp>
        <p:nvSpPr>
          <p:cNvPr id="47" name="Content"/>
          <p:cNvSpPr txBox="1"/>
          <p:nvPr>
            <p:custDataLst>
              <p:custData r:id="rId14"/>
            </p:custDataLst>
          </p:nvPr>
        </p:nvSpPr>
        <p:spPr>
          <a:xfrm>
            <a:off x="8875546" y="2604999"/>
            <a:ext cx="174438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kern="0" dirty="0" smtClean="0">
                <a:latin typeface="Segoe UI"/>
              </a:rPr>
              <a:t>Employer</a:t>
            </a:r>
            <a:r>
              <a:rPr lang="en-US" sz="1100" kern="0" dirty="0">
                <a:latin typeface="Segoe UI"/>
              </a:rPr>
              <a:t>: Nancy </a:t>
            </a:r>
            <a:r>
              <a:rPr lang="en-US" sz="1100" kern="0" dirty="0" err="1" smtClean="0">
                <a:latin typeface="Segoe UI"/>
              </a:rPr>
              <a:t>Davolio</a:t>
            </a:r>
            <a:endParaRPr lang="en-US" sz="1100" kern="0" dirty="0">
              <a:latin typeface="Segoe UI"/>
            </a:endParaRPr>
          </a:p>
        </p:txBody>
      </p:sp>
      <p:grpSp>
        <p:nvGrpSpPr>
          <p:cNvPr id="48" name="CheckBoxChecked"/>
          <p:cNvGrpSpPr/>
          <p:nvPr>
            <p:custDataLst>
              <p:custData r:id="rId15"/>
            </p:custDataLst>
          </p:nvPr>
        </p:nvGrpSpPr>
        <p:grpSpPr>
          <a:xfrm>
            <a:off x="8875546" y="1333138"/>
            <a:ext cx="693326" cy="230832"/>
            <a:chOff x="4317072" y="3312427"/>
            <a:chExt cx="693326" cy="230832"/>
          </a:xfrm>
        </p:grpSpPr>
        <p:grpSp>
          <p:nvGrpSpPr>
            <p:cNvPr id="49" name="Group 2"/>
            <p:cNvGrpSpPr/>
            <p:nvPr/>
          </p:nvGrpSpPr>
          <p:grpSpPr>
            <a:xfrm>
              <a:off x="4354449" y="3312427"/>
              <a:ext cx="655949" cy="230832"/>
              <a:chOff x="5179843" y="2087451"/>
              <a:chExt cx="614756" cy="216403"/>
            </a:xfrm>
          </p:grpSpPr>
          <p:sp>
            <p:nvSpPr>
              <p:cNvPr id="51" name="Content"/>
              <p:cNvSpPr txBox="1"/>
              <p:nvPr/>
            </p:nvSpPr>
            <p:spPr>
              <a:xfrm>
                <a:off x="5179843" y="2087451"/>
                <a:ext cx="614756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2">
                        <a:lumMod val="7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Is paid</a:t>
                </a:r>
              </a:p>
            </p:txBody>
          </p:sp>
          <p:sp>
            <p:nvSpPr>
              <p:cNvPr id="52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50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Content"/>
          <p:cNvSpPr txBox="1"/>
          <p:nvPr>
            <p:custDataLst>
              <p:custData r:id="rId16"/>
            </p:custDataLst>
          </p:nvPr>
        </p:nvSpPr>
        <p:spPr>
          <a:xfrm>
            <a:off x="8875546" y="2829832"/>
            <a:ext cx="182453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kern="0" dirty="0" smtClean="0">
                <a:latin typeface="Segoe UI"/>
              </a:rPr>
              <a:t>Payment date: 12/01/2018</a:t>
            </a:r>
            <a:endParaRPr lang="en-US" sz="1100" kern="0" dirty="0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7899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7464" y="771277"/>
            <a:ext cx="11942461" cy="5974963"/>
          </a:xfrm>
          <a:prstGeom prst="roundRect">
            <a:avLst>
              <a:gd name="adj" fmla="val 3604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1"/>
            <a:ext cx="12191999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anchor="ctr">
            <a:spAutoFit/>
          </a:bodyPr>
          <a:lstStyle/>
          <a:p>
            <a:r>
              <a:rPr lang="en-US" sz="3200" dirty="0"/>
              <a:t>	</a:t>
            </a:r>
            <a:r>
              <a:rPr lang="en-US" sz="3200" dirty="0" smtClean="0"/>
              <a:t>Orders Management System - </a:t>
            </a:r>
            <a:r>
              <a:rPr lang="en-US" sz="2000" dirty="0" smtClean="0"/>
              <a:t>Customers</a:t>
            </a:r>
            <a:endParaRPr lang="ru-RU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0343566" y="93830"/>
            <a:ext cx="1686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6586C988-F091-4502-9159-431B3839F80A}" type="datetime4">
              <a:rPr lang="ru-RU">
                <a:solidFill>
                  <a:schemeClr val="lt1"/>
                </a:solidFill>
              </a:rPr>
              <a:pPr/>
              <a:t>2 сентября 2018 г.</a:t>
            </a:fld>
            <a:endParaRPr lang="ru-RU" dirty="0"/>
          </a:p>
        </p:txBody>
      </p:sp>
      <p:grpSp>
        <p:nvGrpSpPr>
          <p:cNvPr id="8" name="Group"/>
          <p:cNvGrpSpPr/>
          <p:nvPr>
            <p:custDataLst>
              <p:custData r:id="rId1"/>
            </p:custDataLst>
          </p:nvPr>
        </p:nvGrpSpPr>
        <p:grpSpPr>
          <a:xfrm>
            <a:off x="187585" y="828845"/>
            <a:ext cx="6291035" cy="5693875"/>
            <a:chOff x="3168650" y="2415702"/>
            <a:chExt cx="2616200" cy="1330798"/>
          </a:xfrm>
        </p:grpSpPr>
        <p:sp>
          <p:nvSpPr>
            <p:cNvPr id="9" name="Container"/>
            <p:cNvSpPr/>
            <p:nvPr/>
          </p:nvSpPr>
          <p:spPr>
            <a:xfrm>
              <a:off x="3168650" y="2494989"/>
              <a:ext cx="2616200" cy="1251511"/>
            </a:xfrm>
            <a:prstGeom prst="roundRect">
              <a:avLst>
                <a:gd name="adj" fmla="val 4524"/>
              </a:avLst>
            </a:prstGeom>
            <a:solidFill>
              <a:schemeClr val="bg1"/>
            </a:solidFill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Content"/>
            <p:cNvSpPr txBox="1"/>
            <p:nvPr/>
          </p:nvSpPr>
          <p:spPr>
            <a:xfrm>
              <a:off x="3272120" y="2415702"/>
              <a:ext cx="871327" cy="6275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Customers</a:t>
              </a:r>
              <a:r>
                <a:rPr lang="en-US" sz="1200" dirty="0" smtClean="0"/>
                <a:t> </a:t>
              </a:r>
              <a:r>
                <a:rPr lang="en-US" sz="1200" b="1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management</a:t>
              </a:r>
            </a:p>
          </p:txBody>
        </p:sp>
        <p:sp>
          <p:nvSpPr>
            <p:cNvPr id="33" name="Content"/>
            <p:cNvSpPr txBox="1"/>
            <p:nvPr/>
          </p:nvSpPr>
          <p:spPr>
            <a:xfrm>
              <a:off x="3306517" y="2523879"/>
              <a:ext cx="871327" cy="6275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Customers</a:t>
              </a:r>
              <a:r>
                <a:rPr lang="en-US" sz="1200" dirty="0" smtClean="0"/>
                <a:t> </a:t>
              </a:r>
              <a:r>
                <a:rPr lang="en-US" sz="1200" b="1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list</a:t>
              </a:r>
              <a:endParaRPr lang="en-US" sz="1200" b="1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aphicFrame>
        <p:nvGraphicFramePr>
          <p:cNvPr id="11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532165800"/>
              </p:ext>
            </p:extLst>
          </p:nvPr>
        </p:nvGraphicFramePr>
        <p:xfrm>
          <a:off x="554475" y="1773140"/>
          <a:ext cx="5710138" cy="1568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7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92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0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0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0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0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0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0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0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0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0" name="Group"/>
          <p:cNvGrpSpPr/>
          <p:nvPr>
            <p:custDataLst>
              <p:custData r:id="rId3"/>
            </p:custDataLst>
          </p:nvPr>
        </p:nvGrpSpPr>
        <p:grpSpPr>
          <a:xfrm>
            <a:off x="6684317" y="1178815"/>
            <a:ext cx="5222338" cy="5343905"/>
            <a:chOff x="3168650" y="2419758"/>
            <a:chExt cx="2616200" cy="1326742"/>
          </a:xfrm>
        </p:grpSpPr>
        <p:sp useBgFill="1">
          <p:nvSpPr>
            <p:cNvPr id="21" name="Container"/>
            <p:cNvSpPr/>
            <p:nvPr/>
          </p:nvSpPr>
          <p:spPr>
            <a:xfrm>
              <a:off x="3168650" y="2419758"/>
              <a:ext cx="2616200" cy="1326742"/>
            </a:xfrm>
            <a:prstGeom prst="roundRect">
              <a:avLst>
                <a:gd name="adj" fmla="val 4524"/>
              </a:avLst>
            </a:prstGeom>
            <a:solidFill>
              <a:schemeClr val="bg1"/>
            </a:solidFill>
            <a:ln w="3175" cap="flat" cmpd="sng" algn="ctr">
              <a:solidFill>
                <a:schemeClr val="accent1">
                  <a:shade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kern="0" dirty="0">
                <a:latin typeface="Segoe UI"/>
              </a:endParaRPr>
            </a:p>
          </p:txBody>
        </p:sp>
        <p:sp>
          <p:nvSpPr>
            <p:cNvPr id="22" name="Content"/>
            <p:cNvSpPr txBox="1"/>
            <p:nvPr/>
          </p:nvSpPr>
          <p:spPr>
            <a:xfrm>
              <a:off x="3327047" y="2457719"/>
              <a:ext cx="1037324" cy="51860"/>
            </a:xfrm>
            <a:prstGeom prst="rect">
              <a:avLst/>
            </a:prstGeom>
            <a:noFill/>
            <a:ln w="3175" cap="flat" cmpd="sng" algn="ctr">
              <a:solidFill>
                <a:schemeClr val="accent1">
                  <a:shade val="50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R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800" b="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latin typeface="Segoe UI"/>
                </a:defRPr>
              </a:lvl1pPr>
            </a:lstStyle>
            <a:p>
              <a:pPr algn="l"/>
              <a:r>
                <a:rPr lang="en-US" sz="1200" b="1" kern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Add/Edit customer</a:t>
              </a:r>
              <a:endParaRPr lang="en-US" sz="1200" b="1" kern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228618" y="93830"/>
            <a:ext cx="423135" cy="418142"/>
            <a:chOff x="131340" y="93830"/>
            <a:chExt cx="423135" cy="418142"/>
          </a:xfrm>
        </p:grpSpPr>
        <p:sp>
          <p:nvSpPr>
            <p:cNvPr id="26" name="Овал 25">
              <a:hlinkClick r:id="rId29" action="ppaction://hlinksldjump"/>
            </p:cNvPr>
            <p:cNvSpPr/>
            <p:nvPr/>
          </p:nvSpPr>
          <p:spPr>
            <a:xfrm>
              <a:off x="131340" y="93830"/>
              <a:ext cx="423135" cy="4181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7" name="Picture 2" descr="C:\Users\t-dantay\Documents\Placeholders\home.png">
              <a:hlinkClick r:id="rId29" action="ppaction://hlinksldjump"/>
            </p:cNvPr>
            <p:cNvPicPr>
              <a:picLocks noChangeAspect="1" noChangeArrowheads="1"/>
            </p:cNvPicPr>
            <p:nvPr>
              <p:custDataLst>
                <p:custData r:id="rId26"/>
              </p:custDataLst>
            </p:nvPr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816" y="176176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Прямоугольник 2"/>
          <p:cNvSpPr/>
          <p:nvPr/>
        </p:nvSpPr>
        <p:spPr>
          <a:xfrm>
            <a:off x="6979013" y="1773141"/>
            <a:ext cx="4621940" cy="45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" name="Группа 3"/>
          <p:cNvGrpSpPr/>
          <p:nvPr/>
        </p:nvGrpSpPr>
        <p:grpSpPr>
          <a:xfrm>
            <a:off x="10869302" y="1365309"/>
            <a:ext cx="634885" cy="288000"/>
            <a:chOff x="10863260" y="928906"/>
            <a:chExt cx="634885" cy="288000"/>
          </a:xfrm>
        </p:grpSpPr>
        <p:grpSp>
          <p:nvGrpSpPr>
            <p:cNvPr id="37" name="Группа 36"/>
            <p:cNvGrpSpPr/>
            <p:nvPr>
              <p:custDataLst>
                <p:custData r:id="rId17"/>
              </p:custDataLst>
            </p:nvPr>
          </p:nvGrpSpPr>
          <p:grpSpPr>
            <a:xfrm>
              <a:off x="10863260" y="928906"/>
              <a:ext cx="288000" cy="288000"/>
              <a:chOff x="4203429" y="2235727"/>
              <a:chExt cx="415871" cy="415871"/>
            </a:xfrm>
          </p:grpSpPr>
          <p:sp>
            <p:nvSpPr>
              <p:cNvPr id="38" name="Oval 1"/>
              <p:cNvSpPr/>
              <p:nvPr>
                <p:custDataLst>
                  <p:custData r:id="rId22"/>
                  <p:custData r:id="rId23"/>
                </p:custDataLst>
              </p:nvPr>
            </p:nvSpPr>
            <p:spPr>
              <a:xfrm>
                <a:off x="4203429" y="2235727"/>
                <a:ext cx="415871" cy="415871"/>
              </a:xfrm>
              <a:prstGeom prst="ellipse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9" name="Freeform 97"/>
              <p:cNvSpPr>
                <a:spLocks noEditPoints="1"/>
              </p:cNvSpPr>
              <p:nvPr>
                <p:custDataLst>
                  <p:custData r:id="rId24"/>
                  <p:custData r:id="rId25"/>
                </p:custDataLst>
              </p:nvPr>
            </p:nvSpPr>
            <p:spPr bwMode="black">
              <a:xfrm>
                <a:off x="4297541" y="2328739"/>
                <a:ext cx="227646" cy="229845"/>
              </a:xfrm>
              <a:custGeom>
                <a:avLst/>
                <a:gdLst>
                  <a:gd name="T0" fmla="*/ 0 w 96"/>
                  <a:gd name="T1" fmla="*/ 0 h 97"/>
                  <a:gd name="T2" fmla="*/ 0 w 96"/>
                  <a:gd name="T3" fmla="*/ 97 h 97"/>
                  <a:gd name="T4" fmla="*/ 24 w 96"/>
                  <a:gd name="T5" fmla="*/ 97 h 97"/>
                  <a:gd name="T6" fmla="*/ 24 w 96"/>
                  <a:gd name="T7" fmla="*/ 69 h 97"/>
                  <a:gd name="T8" fmla="*/ 73 w 96"/>
                  <a:gd name="T9" fmla="*/ 69 h 97"/>
                  <a:gd name="T10" fmla="*/ 73 w 96"/>
                  <a:gd name="T11" fmla="*/ 97 h 97"/>
                  <a:gd name="T12" fmla="*/ 96 w 96"/>
                  <a:gd name="T13" fmla="*/ 97 h 97"/>
                  <a:gd name="T14" fmla="*/ 96 w 96"/>
                  <a:gd name="T15" fmla="*/ 0 h 97"/>
                  <a:gd name="T16" fmla="*/ 0 w 96"/>
                  <a:gd name="T17" fmla="*/ 0 h 97"/>
                  <a:gd name="T18" fmla="*/ 80 w 96"/>
                  <a:gd name="T19" fmla="*/ 41 h 97"/>
                  <a:gd name="T20" fmla="*/ 14 w 96"/>
                  <a:gd name="T21" fmla="*/ 41 h 97"/>
                  <a:gd name="T22" fmla="*/ 14 w 96"/>
                  <a:gd name="T23" fmla="*/ 5 h 97"/>
                  <a:gd name="T24" fmla="*/ 80 w 96"/>
                  <a:gd name="T25" fmla="*/ 5 h 97"/>
                  <a:gd name="T26" fmla="*/ 80 w 96"/>
                  <a:gd name="T27" fmla="*/ 41 h 97"/>
                  <a:gd name="T28" fmla="*/ 34 w 96"/>
                  <a:gd name="T29" fmla="*/ 76 h 97"/>
                  <a:gd name="T30" fmla="*/ 50 w 96"/>
                  <a:gd name="T31" fmla="*/ 76 h 97"/>
                  <a:gd name="T32" fmla="*/ 50 w 96"/>
                  <a:gd name="T33" fmla="*/ 97 h 97"/>
                  <a:gd name="T34" fmla="*/ 34 w 96"/>
                  <a:gd name="T35" fmla="*/ 97 h 97"/>
                  <a:gd name="T36" fmla="*/ 34 w 96"/>
                  <a:gd name="T37" fmla="*/ 76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6" h="97">
                    <a:moveTo>
                      <a:pt x="0" y="0"/>
                    </a:moveTo>
                    <a:lnTo>
                      <a:pt x="0" y="97"/>
                    </a:lnTo>
                    <a:lnTo>
                      <a:pt x="24" y="97"/>
                    </a:lnTo>
                    <a:lnTo>
                      <a:pt x="24" y="69"/>
                    </a:lnTo>
                    <a:lnTo>
                      <a:pt x="73" y="69"/>
                    </a:lnTo>
                    <a:lnTo>
                      <a:pt x="73" y="97"/>
                    </a:lnTo>
                    <a:lnTo>
                      <a:pt x="96" y="97"/>
                    </a:lnTo>
                    <a:lnTo>
                      <a:pt x="96" y="0"/>
                    </a:lnTo>
                    <a:lnTo>
                      <a:pt x="0" y="0"/>
                    </a:lnTo>
                    <a:close/>
                    <a:moveTo>
                      <a:pt x="80" y="41"/>
                    </a:moveTo>
                    <a:lnTo>
                      <a:pt x="14" y="41"/>
                    </a:lnTo>
                    <a:lnTo>
                      <a:pt x="14" y="5"/>
                    </a:lnTo>
                    <a:lnTo>
                      <a:pt x="80" y="5"/>
                    </a:lnTo>
                    <a:lnTo>
                      <a:pt x="80" y="41"/>
                    </a:lnTo>
                    <a:close/>
                    <a:moveTo>
                      <a:pt x="34" y="76"/>
                    </a:moveTo>
                    <a:lnTo>
                      <a:pt x="50" y="76"/>
                    </a:lnTo>
                    <a:lnTo>
                      <a:pt x="50" y="97"/>
                    </a:lnTo>
                    <a:lnTo>
                      <a:pt x="34" y="97"/>
                    </a:lnTo>
                    <a:lnTo>
                      <a:pt x="34" y="7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0" name="Группа 39"/>
            <p:cNvGrpSpPr/>
            <p:nvPr>
              <p:custDataLst>
                <p:custData r:id="rId18"/>
              </p:custDataLst>
            </p:nvPr>
          </p:nvGrpSpPr>
          <p:grpSpPr>
            <a:xfrm>
              <a:off x="11210145" y="928906"/>
              <a:ext cx="288000" cy="288000"/>
              <a:chOff x="4203429" y="2235727"/>
              <a:chExt cx="415871" cy="415871"/>
            </a:xfrm>
          </p:grpSpPr>
          <p:sp>
            <p:nvSpPr>
              <p:cNvPr id="41" name="Oval 1"/>
              <p:cNvSpPr/>
              <p:nvPr>
                <p:custDataLst>
                  <p:custData r:id="rId19"/>
                  <p:custData r:id="rId20"/>
                </p:custDataLst>
              </p:nvPr>
            </p:nvSpPr>
            <p:spPr>
              <a:xfrm>
                <a:off x="4203429" y="2235727"/>
                <a:ext cx="415871" cy="415871"/>
              </a:xfrm>
              <a:prstGeom prst="ellipse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pic>
            <p:nvPicPr>
              <p:cNvPr id="42" name="Picture 1"/>
              <p:cNvPicPr preferRelativeResize="0">
                <a:picLocks/>
              </p:cNvPicPr>
              <p:nvPr>
                <p:custDataLst>
                  <p:custData r:id="rId21"/>
                </p:custDataLst>
              </p:nvPr>
            </p:nvPicPr>
            <p:blipFill>
              <a:blip r:embed="rId31">
                <a:lum bright="100000" contrast="-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485639">
                <a:off x="4239260" y="2285003"/>
                <a:ext cx="337500" cy="33750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53" name="Группа 52"/>
          <p:cNvGrpSpPr/>
          <p:nvPr/>
        </p:nvGrpSpPr>
        <p:grpSpPr>
          <a:xfrm>
            <a:off x="5062499" y="1317882"/>
            <a:ext cx="1113706" cy="305455"/>
            <a:chOff x="4267105" y="4542420"/>
            <a:chExt cx="1113706" cy="305455"/>
          </a:xfrm>
        </p:grpSpPr>
        <p:grpSp>
          <p:nvGrpSpPr>
            <p:cNvPr id="54" name="Группа 53"/>
            <p:cNvGrpSpPr/>
            <p:nvPr>
              <p:custDataLst>
                <p:custData r:id="rId4"/>
              </p:custDataLst>
            </p:nvPr>
          </p:nvGrpSpPr>
          <p:grpSpPr>
            <a:xfrm>
              <a:off x="5075356" y="4542420"/>
              <a:ext cx="305455" cy="305455"/>
              <a:chOff x="4203429" y="2235727"/>
              <a:chExt cx="415871" cy="415871"/>
            </a:xfrm>
            <a:solidFill>
              <a:srgbClr val="FF0000"/>
            </a:solidFill>
          </p:grpSpPr>
          <p:sp>
            <p:nvSpPr>
              <p:cNvPr id="61" name="Oval 1"/>
              <p:cNvSpPr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4203429" y="2235727"/>
                <a:ext cx="415871" cy="415871"/>
              </a:xfrm>
              <a:prstGeom prst="ellipse">
                <a:avLst/>
              </a:prstGeom>
              <a:grpFill/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pic>
            <p:nvPicPr>
              <p:cNvPr id="62" name="Picture 1"/>
              <p:cNvPicPr preferRelativeResize="0">
                <a:picLocks/>
              </p:cNvPicPr>
              <p:nvPr>
                <p:custDataLst>
                  <p:custData r:id="rId16"/>
                </p:custDataLst>
              </p:nvPr>
            </p:nvPicPr>
            <p:blipFill rotWithShape="1">
              <a:blip r:embed="rId32">
                <a:lum bright="10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235" t="18696" r="24387" b="24389"/>
              <a:stretch/>
            </p:blipFill>
            <p:spPr>
              <a:xfrm>
                <a:off x="4289920" y="2300786"/>
                <a:ext cx="242888" cy="285751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grpSp>
          <p:nvGrpSpPr>
            <p:cNvPr id="55" name="Группа 54"/>
            <p:cNvGrpSpPr/>
            <p:nvPr>
              <p:custDataLst>
                <p:custData r:id="rId5"/>
              </p:custDataLst>
            </p:nvPr>
          </p:nvGrpSpPr>
          <p:grpSpPr>
            <a:xfrm>
              <a:off x="4267105" y="4542420"/>
              <a:ext cx="286370" cy="300928"/>
              <a:chOff x="2069346" y="861639"/>
              <a:chExt cx="708695" cy="744724"/>
            </a:xfrm>
          </p:grpSpPr>
          <p:sp>
            <p:nvSpPr>
              <p:cNvPr id="59" name="Oval 1"/>
              <p:cNvSpPr/>
              <p:nvPr>
                <p:custDataLst>
                  <p:custData r:id="rId10"/>
                  <p:custData r:id="rId11"/>
                </p:custDataLst>
              </p:nvPr>
            </p:nvSpPr>
            <p:spPr>
              <a:xfrm flipH="1">
                <a:off x="2069346" y="861639"/>
                <a:ext cx="708695" cy="74472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93"/>
              <p:cNvSpPr>
                <a:spLocks/>
              </p:cNvSpPr>
              <p:nvPr>
                <p:custDataLst>
                  <p:custData r:id="rId12"/>
                  <p:custData r:id="rId13"/>
                </p:custDataLst>
              </p:nvPr>
            </p:nvSpPr>
            <p:spPr bwMode="black">
              <a:xfrm flipH="1">
                <a:off x="2179211" y="981525"/>
                <a:ext cx="488967" cy="504949"/>
              </a:xfrm>
              <a:custGeom>
                <a:avLst/>
                <a:gdLst>
                  <a:gd name="T0" fmla="*/ 71 w 121"/>
                  <a:gd name="T1" fmla="*/ 119 h 119"/>
                  <a:gd name="T2" fmla="*/ 50 w 121"/>
                  <a:gd name="T3" fmla="*/ 119 h 119"/>
                  <a:gd name="T4" fmla="*/ 50 w 121"/>
                  <a:gd name="T5" fmla="*/ 71 h 119"/>
                  <a:gd name="T6" fmla="*/ 0 w 121"/>
                  <a:gd name="T7" fmla="*/ 71 h 119"/>
                  <a:gd name="T8" fmla="*/ 0 w 121"/>
                  <a:gd name="T9" fmla="*/ 49 h 119"/>
                  <a:gd name="T10" fmla="*/ 50 w 121"/>
                  <a:gd name="T11" fmla="*/ 49 h 119"/>
                  <a:gd name="T12" fmla="*/ 50 w 121"/>
                  <a:gd name="T13" fmla="*/ 0 h 119"/>
                  <a:gd name="T14" fmla="*/ 71 w 121"/>
                  <a:gd name="T15" fmla="*/ 0 h 119"/>
                  <a:gd name="T16" fmla="*/ 71 w 121"/>
                  <a:gd name="T17" fmla="*/ 49 h 119"/>
                  <a:gd name="T18" fmla="*/ 121 w 121"/>
                  <a:gd name="T19" fmla="*/ 49 h 119"/>
                  <a:gd name="T20" fmla="*/ 121 w 121"/>
                  <a:gd name="T21" fmla="*/ 71 h 119"/>
                  <a:gd name="T22" fmla="*/ 71 w 121"/>
                  <a:gd name="T23" fmla="*/ 71 h 119"/>
                  <a:gd name="T24" fmla="*/ 71 w 121"/>
                  <a:gd name="T2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1" h="119">
                    <a:moveTo>
                      <a:pt x="71" y="119"/>
                    </a:moveTo>
                    <a:lnTo>
                      <a:pt x="50" y="119"/>
                    </a:lnTo>
                    <a:lnTo>
                      <a:pt x="50" y="71"/>
                    </a:lnTo>
                    <a:lnTo>
                      <a:pt x="0" y="71"/>
                    </a:lnTo>
                    <a:lnTo>
                      <a:pt x="0" y="49"/>
                    </a:lnTo>
                    <a:lnTo>
                      <a:pt x="50" y="49"/>
                    </a:lnTo>
                    <a:lnTo>
                      <a:pt x="50" y="0"/>
                    </a:lnTo>
                    <a:lnTo>
                      <a:pt x="71" y="0"/>
                    </a:lnTo>
                    <a:lnTo>
                      <a:pt x="71" y="49"/>
                    </a:lnTo>
                    <a:lnTo>
                      <a:pt x="121" y="49"/>
                    </a:lnTo>
                    <a:lnTo>
                      <a:pt x="121" y="71"/>
                    </a:lnTo>
                    <a:lnTo>
                      <a:pt x="71" y="71"/>
                    </a:lnTo>
                    <a:lnTo>
                      <a:pt x="71" y="11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6" name="Группа 55"/>
            <p:cNvGrpSpPr/>
            <p:nvPr>
              <p:custDataLst>
                <p:custData r:id="rId6"/>
              </p:custDataLst>
            </p:nvPr>
          </p:nvGrpSpPr>
          <p:grpSpPr>
            <a:xfrm>
              <a:off x="4662836" y="4542420"/>
              <a:ext cx="303160" cy="303160"/>
              <a:chOff x="8741405" y="1607045"/>
              <a:chExt cx="415871" cy="415871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57" name="Oval 1"/>
              <p:cNvSpPr/>
              <p:nvPr>
                <p:custDataLst>
                  <p:custData r:id="rId7"/>
                  <p:custData r:id="rId8"/>
                </p:custDataLst>
              </p:nvPr>
            </p:nvSpPr>
            <p:spPr>
              <a:xfrm>
                <a:off x="8741405" y="1607045"/>
                <a:ext cx="415871" cy="415871"/>
              </a:xfrm>
              <a:prstGeom prst="ellipse">
                <a:avLst/>
              </a:prstGeom>
              <a:grpFill/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pic>
            <p:nvPicPr>
              <p:cNvPr id="58" name="Picture 1"/>
              <p:cNvPicPr preferRelativeResize="0">
                <a:picLocks/>
              </p:cNvPicPr>
              <p:nvPr>
                <p:custDataLst>
                  <p:custData r:id="rId9"/>
                </p:custDataLst>
              </p:nvPr>
            </p:nvPicPr>
            <p:blipFill rotWithShape="1">
              <a:blip r:embed="rId33">
                <a:lum bright="100000" contrast="-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92" t="23267" r="24992" b="24992"/>
              <a:stretch/>
            </p:blipFill>
            <p:spPr>
              <a:xfrm>
                <a:off x="8807057" y="1672105"/>
                <a:ext cx="276225" cy="285750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423972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1"/>
            <a:ext cx="12191999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anchor="ctr">
            <a:spAutoFit/>
          </a:bodyPr>
          <a:lstStyle/>
          <a:p>
            <a:r>
              <a:rPr lang="en-US" sz="3200" dirty="0" smtClean="0"/>
              <a:t>	Orders Management System - </a:t>
            </a:r>
            <a:r>
              <a:rPr lang="en-US" sz="2000" dirty="0" smtClean="0"/>
              <a:t>Products</a:t>
            </a:r>
            <a:endParaRPr lang="ru-RU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0343566" y="93830"/>
            <a:ext cx="1686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6586C988-F091-4502-9159-431B3839F80A}" type="datetime4">
              <a:rPr lang="ru-RU">
                <a:solidFill>
                  <a:schemeClr val="lt1"/>
                </a:solidFill>
              </a:rPr>
              <a:pPr/>
              <a:t>2 сентября 2018 г.</a:t>
            </a:fld>
            <a:endParaRPr lang="ru-RU" dirty="0"/>
          </a:p>
        </p:txBody>
      </p:sp>
      <p:grpSp>
        <p:nvGrpSpPr>
          <p:cNvPr id="8" name="Group"/>
          <p:cNvGrpSpPr/>
          <p:nvPr>
            <p:custDataLst>
              <p:custData r:id="rId1"/>
            </p:custDataLst>
          </p:nvPr>
        </p:nvGrpSpPr>
        <p:grpSpPr>
          <a:xfrm>
            <a:off x="187585" y="749029"/>
            <a:ext cx="6291035" cy="5972783"/>
            <a:chOff x="3168650" y="2452964"/>
            <a:chExt cx="2616200" cy="1293536"/>
          </a:xfrm>
        </p:grpSpPr>
        <p:sp>
          <p:nvSpPr>
            <p:cNvPr id="9" name="Container"/>
            <p:cNvSpPr/>
            <p:nvPr/>
          </p:nvSpPr>
          <p:spPr>
            <a:xfrm>
              <a:off x="3168650" y="2452964"/>
              <a:ext cx="2616200" cy="1293536"/>
            </a:xfrm>
            <a:prstGeom prst="roundRect">
              <a:avLst>
                <a:gd name="adj" fmla="val 4524"/>
              </a:avLst>
            </a:prstGeom>
            <a:solidFill>
              <a:schemeClr val="bg1"/>
            </a:solidFill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Content"/>
            <p:cNvSpPr txBox="1"/>
            <p:nvPr/>
          </p:nvSpPr>
          <p:spPr>
            <a:xfrm>
              <a:off x="3290666" y="2482204"/>
              <a:ext cx="989311" cy="5999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Products</a:t>
              </a:r>
              <a:r>
                <a:rPr lang="en-US" sz="1200" dirty="0" smtClean="0"/>
                <a:t> </a:t>
              </a:r>
              <a:r>
                <a:rPr lang="en-US" sz="1200" b="1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management</a:t>
              </a:r>
              <a:endParaRPr lang="en-US" sz="1200" b="1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aphicFrame>
        <p:nvGraphicFramePr>
          <p:cNvPr id="11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091602028"/>
              </p:ext>
            </p:extLst>
          </p:nvPr>
        </p:nvGraphicFramePr>
        <p:xfrm>
          <a:off x="554475" y="1341533"/>
          <a:ext cx="5710138" cy="1568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7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92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0" name="Group"/>
          <p:cNvGrpSpPr/>
          <p:nvPr>
            <p:custDataLst>
              <p:custData r:id="rId3"/>
            </p:custDataLst>
          </p:nvPr>
        </p:nvGrpSpPr>
        <p:grpSpPr>
          <a:xfrm>
            <a:off x="6684317" y="749028"/>
            <a:ext cx="5222338" cy="5972783"/>
            <a:chOff x="3168650" y="2419758"/>
            <a:chExt cx="2616200" cy="1326742"/>
          </a:xfrm>
        </p:grpSpPr>
        <p:sp useBgFill="1">
          <p:nvSpPr>
            <p:cNvPr id="21" name="Container"/>
            <p:cNvSpPr/>
            <p:nvPr/>
          </p:nvSpPr>
          <p:spPr>
            <a:xfrm>
              <a:off x="3168650" y="2419758"/>
              <a:ext cx="2616200" cy="1326742"/>
            </a:xfrm>
            <a:prstGeom prst="roundRect">
              <a:avLst>
                <a:gd name="adj" fmla="val 4524"/>
              </a:avLst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kern="0" dirty="0">
                <a:latin typeface="Segoe UI"/>
              </a:endParaRPr>
            </a:p>
          </p:txBody>
        </p:sp>
        <p:sp>
          <p:nvSpPr>
            <p:cNvPr id="22" name="Content"/>
            <p:cNvSpPr txBox="1"/>
            <p:nvPr/>
          </p:nvSpPr>
          <p:spPr>
            <a:xfrm>
              <a:off x="3212588" y="2454274"/>
              <a:ext cx="826297" cy="64825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R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800" b="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latin typeface="Segoe UI"/>
                </a:defRPr>
              </a:lvl1pPr>
            </a:lstStyle>
            <a:p>
              <a:r>
                <a:rPr lang="en-US" sz="1200" b="1" kern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Add new </a:t>
              </a:r>
              <a:r>
                <a:rPr lang="en-US" sz="1200" b="1" dirty="0" smtClean="0"/>
                <a:t>Product</a:t>
              </a:r>
              <a:endParaRPr lang="en-US" sz="1200" b="1" kern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228618" y="93830"/>
            <a:ext cx="423135" cy="418142"/>
            <a:chOff x="131340" y="93830"/>
            <a:chExt cx="423135" cy="418142"/>
          </a:xfrm>
        </p:grpSpPr>
        <p:sp>
          <p:nvSpPr>
            <p:cNvPr id="26" name="Овал 25">
              <a:hlinkClick r:id="rId19" action="ppaction://hlinksldjump"/>
            </p:cNvPr>
            <p:cNvSpPr/>
            <p:nvPr/>
          </p:nvSpPr>
          <p:spPr>
            <a:xfrm>
              <a:off x="131340" y="93830"/>
              <a:ext cx="423135" cy="4181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7" name="Picture 2" descr="C:\Users\t-dantay\Documents\Placeholders\home.png">
              <a:hlinkClick r:id="rId19" action="ppaction://hlinksldjump"/>
            </p:cNvPr>
            <p:cNvPicPr>
              <a:picLocks noChangeAspect="1" noChangeArrowheads="1"/>
            </p:cNvPicPr>
            <p:nvPr>
              <p:custDataLst>
                <p:custData r:id="rId17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816" y="176176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Прямоугольник 28"/>
          <p:cNvSpPr/>
          <p:nvPr/>
        </p:nvSpPr>
        <p:spPr>
          <a:xfrm>
            <a:off x="7051431" y="1341533"/>
            <a:ext cx="4440115" cy="50680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8" name="Группа 37"/>
          <p:cNvGrpSpPr/>
          <p:nvPr/>
        </p:nvGrpSpPr>
        <p:grpSpPr>
          <a:xfrm>
            <a:off x="5141214" y="884898"/>
            <a:ext cx="1113706" cy="305455"/>
            <a:chOff x="4267105" y="4542420"/>
            <a:chExt cx="1113706" cy="305455"/>
          </a:xfrm>
        </p:grpSpPr>
        <p:grpSp>
          <p:nvGrpSpPr>
            <p:cNvPr id="39" name="Группа 38"/>
            <p:cNvGrpSpPr/>
            <p:nvPr>
              <p:custDataLst>
                <p:custData r:id="rId4"/>
              </p:custDataLst>
            </p:nvPr>
          </p:nvGrpSpPr>
          <p:grpSpPr>
            <a:xfrm>
              <a:off x="5075356" y="4542420"/>
              <a:ext cx="305455" cy="305455"/>
              <a:chOff x="4203429" y="2235727"/>
              <a:chExt cx="415871" cy="415871"/>
            </a:xfrm>
            <a:solidFill>
              <a:srgbClr val="FF0000"/>
            </a:solidFill>
          </p:grpSpPr>
          <p:sp>
            <p:nvSpPr>
              <p:cNvPr id="55" name="Oval 1"/>
              <p:cNvSpPr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4203429" y="2235727"/>
                <a:ext cx="415871" cy="415871"/>
              </a:xfrm>
              <a:prstGeom prst="ellipse">
                <a:avLst/>
              </a:prstGeom>
              <a:grpFill/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pic>
            <p:nvPicPr>
              <p:cNvPr id="56" name="Picture 1"/>
              <p:cNvPicPr preferRelativeResize="0">
                <a:picLocks/>
              </p:cNvPicPr>
              <p:nvPr>
                <p:custDataLst>
                  <p:custData r:id="rId16"/>
                </p:custDataLst>
              </p:nvPr>
            </p:nvPicPr>
            <p:blipFill rotWithShape="1">
              <a:blip r:embed="rId21">
                <a:lum bright="10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235" t="18696" r="24387" b="24389"/>
              <a:stretch/>
            </p:blipFill>
            <p:spPr>
              <a:xfrm>
                <a:off x="4289920" y="2300786"/>
                <a:ext cx="242888" cy="285751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grpSp>
          <p:nvGrpSpPr>
            <p:cNvPr id="40" name="Группа 39"/>
            <p:cNvGrpSpPr/>
            <p:nvPr>
              <p:custDataLst>
                <p:custData r:id="rId5"/>
              </p:custDataLst>
            </p:nvPr>
          </p:nvGrpSpPr>
          <p:grpSpPr>
            <a:xfrm>
              <a:off x="4267105" y="4542420"/>
              <a:ext cx="286370" cy="300928"/>
              <a:chOff x="2069346" y="861639"/>
              <a:chExt cx="708695" cy="744724"/>
            </a:xfrm>
          </p:grpSpPr>
          <p:sp>
            <p:nvSpPr>
              <p:cNvPr id="44" name="Oval 1"/>
              <p:cNvSpPr/>
              <p:nvPr>
                <p:custDataLst>
                  <p:custData r:id="rId10"/>
                  <p:custData r:id="rId11"/>
                </p:custDataLst>
              </p:nvPr>
            </p:nvSpPr>
            <p:spPr>
              <a:xfrm flipH="1">
                <a:off x="2069346" y="861639"/>
                <a:ext cx="708695" cy="74472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93"/>
              <p:cNvSpPr>
                <a:spLocks/>
              </p:cNvSpPr>
              <p:nvPr>
                <p:custDataLst>
                  <p:custData r:id="rId12"/>
                  <p:custData r:id="rId13"/>
                </p:custDataLst>
              </p:nvPr>
            </p:nvSpPr>
            <p:spPr bwMode="black">
              <a:xfrm flipH="1">
                <a:off x="2179211" y="981525"/>
                <a:ext cx="488967" cy="504949"/>
              </a:xfrm>
              <a:custGeom>
                <a:avLst/>
                <a:gdLst>
                  <a:gd name="T0" fmla="*/ 71 w 121"/>
                  <a:gd name="T1" fmla="*/ 119 h 119"/>
                  <a:gd name="T2" fmla="*/ 50 w 121"/>
                  <a:gd name="T3" fmla="*/ 119 h 119"/>
                  <a:gd name="T4" fmla="*/ 50 w 121"/>
                  <a:gd name="T5" fmla="*/ 71 h 119"/>
                  <a:gd name="T6" fmla="*/ 0 w 121"/>
                  <a:gd name="T7" fmla="*/ 71 h 119"/>
                  <a:gd name="T8" fmla="*/ 0 w 121"/>
                  <a:gd name="T9" fmla="*/ 49 h 119"/>
                  <a:gd name="T10" fmla="*/ 50 w 121"/>
                  <a:gd name="T11" fmla="*/ 49 h 119"/>
                  <a:gd name="T12" fmla="*/ 50 w 121"/>
                  <a:gd name="T13" fmla="*/ 0 h 119"/>
                  <a:gd name="T14" fmla="*/ 71 w 121"/>
                  <a:gd name="T15" fmla="*/ 0 h 119"/>
                  <a:gd name="T16" fmla="*/ 71 w 121"/>
                  <a:gd name="T17" fmla="*/ 49 h 119"/>
                  <a:gd name="T18" fmla="*/ 121 w 121"/>
                  <a:gd name="T19" fmla="*/ 49 h 119"/>
                  <a:gd name="T20" fmla="*/ 121 w 121"/>
                  <a:gd name="T21" fmla="*/ 71 h 119"/>
                  <a:gd name="T22" fmla="*/ 71 w 121"/>
                  <a:gd name="T23" fmla="*/ 71 h 119"/>
                  <a:gd name="T24" fmla="*/ 71 w 121"/>
                  <a:gd name="T2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1" h="119">
                    <a:moveTo>
                      <a:pt x="71" y="119"/>
                    </a:moveTo>
                    <a:lnTo>
                      <a:pt x="50" y="119"/>
                    </a:lnTo>
                    <a:lnTo>
                      <a:pt x="50" y="71"/>
                    </a:lnTo>
                    <a:lnTo>
                      <a:pt x="0" y="71"/>
                    </a:lnTo>
                    <a:lnTo>
                      <a:pt x="0" y="49"/>
                    </a:lnTo>
                    <a:lnTo>
                      <a:pt x="50" y="49"/>
                    </a:lnTo>
                    <a:lnTo>
                      <a:pt x="50" y="0"/>
                    </a:lnTo>
                    <a:lnTo>
                      <a:pt x="71" y="0"/>
                    </a:lnTo>
                    <a:lnTo>
                      <a:pt x="71" y="49"/>
                    </a:lnTo>
                    <a:lnTo>
                      <a:pt x="121" y="49"/>
                    </a:lnTo>
                    <a:lnTo>
                      <a:pt x="121" y="71"/>
                    </a:lnTo>
                    <a:lnTo>
                      <a:pt x="71" y="71"/>
                    </a:lnTo>
                    <a:lnTo>
                      <a:pt x="71" y="11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1" name="Группа 40"/>
            <p:cNvGrpSpPr/>
            <p:nvPr>
              <p:custDataLst>
                <p:custData r:id="rId6"/>
              </p:custDataLst>
            </p:nvPr>
          </p:nvGrpSpPr>
          <p:grpSpPr>
            <a:xfrm>
              <a:off x="4662836" y="4542420"/>
              <a:ext cx="303160" cy="303160"/>
              <a:chOff x="8741405" y="1607045"/>
              <a:chExt cx="415871" cy="415871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42" name="Oval 1"/>
              <p:cNvSpPr/>
              <p:nvPr>
                <p:custDataLst>
                  <p:custData r:id="rId7"/>
                  <p:custData r:id="rId8"/>
                </p:custDataLst>
              </p:nvPr>
            </p:nvSpPr>
            <p:spPr>
              <a:xfrm>
                <a:off x="8741405" y="1607045"/>
                <a:ext cx="415871" cy="415871"/>
              </a:xfrm>
              <a:prstGeom prst="ellipse">
                <a:avLst/>
              </a:prstGeom>
              <a:grpFill/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pic>
            <p:nvPicPr>
              <p:cNvPr id="43" name="Picture 1"/>
              <p:cNvPicPr preferRelativeResize="0">
                <a:picLocks/>
              </p:cNvPicPr>
              <p:nvPr>
                <p:custDataLst>
                  <p:custData r:id="rId9"/>
                </p:custDataLst>
              </p:nvPr>
            </p:nvPicPr>
            <p:blipFill rotWithShape="1">
              <a:blip r:embed="rId22">
                <a:lum bright="100000" contrast="-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92" t="23267" r="24992" b="24992"/>
              <a:stretch/>
            </p:blipFill>
            <p:spPr>
              <a:xfrm>
                <a:off x="8807057" y="1672105"/>
                <a:ext cx="276225" cy="285750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03120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1"/>
            <a:ext cx="12191999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anchor="ctr">
            <a:spAutoFit/>
          </a:bodyPr>
          <a:lstStyle/>
          <a:p>
            <a:r>
              <a:rPr lang="en-US" sz="3200" dirty="0" smtClean="0"/>
              <a:t>	Orders Management System - </a:t>
            </a:r>
            <a:r>
              <a:rPr lang="en-US" sz="2000" dirty="0" smtClean="0"/>
              <a:t>Employees</a:t>
            </a:r>
            <a:endParaRPr lang="ru-RU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0343566" y="93830"/>
            <a:ext cx="1686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6586C988-F091-4502-9159-431B3839F80A}" type="datetime4">
              <a:rPr lang="ru-RU">
                <a:solidFill>
                  <a:schemeClr val="lt1"/>
                </a:solidFill>
              </a:rPr>
              <a:pPr/>
              <a:t>2 сентября 2018 г.</a:t>
            </a:fld>
            <a:endParaRPr lang="ru-RU" dirty="0"/>
          </a:p>
        </p:txBody>
      </p:sp>
      <p:grpSp>
        <p:nvGrpSpPr>
          <p:cNvPr id="8" name="Group"/>
          <p:cNvGrpSpPr/>
          <p:nvPr>
            <p:custDataLst>
              <p:custData r:id="rId1"/>
            </p:custDataLst>
          </p:nvPr>
        </p:nvGrpSpPr>
        <p:grpSpPr>
          <a:xfrm>
            <a:off x="187585" y="749029"/>
            <a:ext cx="6291035" cy="5972783"/>
            <a:chOff x="3168650" y="2452964"/>
            <a:chExt cx="2616200" cy="1293536"/>
          </a:xfrm>
        </p:grpSpPr>
        <p:sp>
          <p:nvSpPr>
            <p:cNvPr id="9" name="Container"/>
            <p:cNvSpPr/>
            <p:nvPr/>
          </p:nvSpPr>
          <p:spPr>
            <a:xfrm>
              <a:off x="3168650" y="2452964"/>
              <a:ext cx="2616200" cy="1293536"/>
            </a:xfrm>
            <a:prstGeom prst="roundRect">
              <a:avLst>
                <a:gd name="adj" fmla="val 4524"/>
              </a:avLst>
            </a:prstGeom>
            <a:solidFill>
              <a:schemeClr val="bg1"/>
            </a:solidFill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Content"/>
            <p:cNvSpPr txBox="1"/>
            <p:nvPr/>
          </p:nvSpPr>
          <p:spPr>
            <a:xfrm>
              <a:off x="3290666" y="2482204"/>
              <a:ext cx="810139" cy="5999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Employees</a:t>
              </a:r>
              <a:r>
                <a:rPr lang="en-US" sz="1200" dirty="0" smtClean="0"/>
                <a:t> </a:t>
              </a:r>
              <a:r>
                <a:rPr lang="en-US" sz="1200" b="1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management</a:t>
              </a:r>
            </a:p>
          </p:txBody>
        </p:sp>
      </p:grpSp>
      <p:graphicFrame>
        <p:nvGraphicFramePr>
          <p:cNvPr id="11" name="Table"/>
          <p:cNvGraphicFramePr>
            <a:graphicFrameLocks noGrp="1"/>
          </p:cNvGraphicFramePr>
          <p:nvPr>
            <p:custDataLst>
              <p:custData r:id="rId2"/>
            </p:custDataLst>
            <p:extLst/>
          </p:nvPr>
        </p:nvGraphicFramePr>
        <p:xfrm>
          <a:off x="554475" y="1341533"/>
          <a:ext cx="5710138" cy="1568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7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92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0" name="Group"/>
          <p:cNvGrpSpPr/>
          <p:nvPr>
            <p:custDataLst>
              <p:custData r:id="rId3"/>
            </p:custDataLst>
          </p:nvPr>
        </p:nvGrpSpPr>
        <p:grpSpPr>
          <a:xfrm>
            <a:off x="6684317" y="749028"/>
            <a:ext cx="5222338" cy="5972783"/>
            <a:chOff x="3168650" y="2419758"/>
            <a:chExt cx="2616200" cy="1326742"/>
          </a:xfrm>
        </p:grpSpPr>
        <p:sp useBgFill="1">
          <p:nvSpPr>
            <p:cNvPr id="21" name="Container"/>
            <p:cNvSpPr/>
            <p:nvPr/>
          </p:nvSpPr>
          <p:spPr>
            <a:xfrm>
              <a:off x="3168650" y="2419758"/>
              <a:ext cx="2616200" cy="1326742"/>
            </a:xfrm>
            <a:prstGeom prst="roundRect">
              <a:avLst>
                <a:gd name="adj" fmla="val 4524"/>
              </a:avLst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kern="0" dirty="0">
                <a:latin typeface="Segoe UI"/>
              </a:endParaRPr>
            </a:p>
          </p:txBody>
        </p:sp>
        <p:sp>
          <p:nvSpPr>
            <p:cNvPr id="22" name="Content"/>
            <p:cNvSpPr txBox="1"/>
            <p:nvPr/>
          </p:nvSpPr>
          <p:spPr>
            <a:xfrm>
              <a:off x="3316283" y="2454274"/>
              <a:ext cx="826297" cy="51860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R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800" b="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latin typeface="Segoe UI"/>
                </a:defRPr>
              </a:lvl1pPr>
            </a:lstStyle>
            <a:p>
              <a:r>
                <a:rPr lang="en-US" sz="1200" b="1" kern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Add new </a:t>
              </a:r>
              <a:r>
                <a:rPr lang="en-US" sz="1200" b="1" kern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Employee</a:t>
              </a:r>
              <a:endParaRPr lang="ru-RU" sz="1200" b="1" kern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228618" y="93830"/>
            <a:ext cx="423135" cy="418142"/>
            <a:chOff x="131340" y="93830"/>
            <a:chExt cx="423135" cy="418142"/>
          </a:xfrm>
        </p:grpSpPr>
        <p:sp>
          <p:nvSpPr>
            <p:cNvPr id="26" name="Овал 25">
              <a:hlinkClick r:id="rId19" action="ppaction://hlinksldjump"/>
            </p:cNvPr>
            <p:cNvSpPr/>
            <p:nvPr/>
          </p:nvSpPr>
          <p:spPr>
            <a:xfrm>
              <a:off x="131340" y="93830"/>
              <a:ext cx="423135" cy="4181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7" name="Picture 2" descr="C:\Users\t-dantay\Documents\Placeholders\home.png">
              <a:hlinkClick r:id="rId19" action="ppaction://hlinksldjump"/>
            </p:cNvPr>
            <p:cNvPicPr>
              <a:picLocks noChangeAspect="1" noChangeArrowheads="1"/>
            </p:cNvPicPr>
            <p:nvPr>
              <p:custDataLst>
                <p:custData r:id="rId17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816" y="176176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Прямоугольник 28"/>
          <p:cNvSpPr/>
          <p:nvPr/>
        </p:nvSpPr>
        <p:spPr>
          <a:xfrm>
            <a:off x="7051431" y="1341533"/>
            <a:ext cx="4440115" cy="50680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2" name="Группа 31"/>
          <p:cNvGrpSpPr/>
          <p:nvPr/>
        </p:nvGrpSpPr>
        <p:grpSpPr>
          <a:xfrm>
            <a:off x="5141214" y="884898"/>
            <a:ext cx="1113706" cy="305455"/>
            <a:chOff x="4267105" y="4542420"/>
            <a:chExt cx="1113706" cy="305455"/>
          </a:xfrm>
        </p:grpSpPr>
        <p:grpSp>
          <p:nvGrpSpPr>
            <p:cNvPr id="33" name="Группа 32"/>
            <p:cNvGrpSpPr/>
            <p:nvPr>
              <p:custDataLst>
                <p:custData r:id="rId4"/>
              </p:custDataLst>
            </p:nvPr>
          </p:nvGrpSpPr>
          <p:grpSpPr>
            <a:xfrm>
              <a:off x="5075356" y="4542420"/>
              <a:ext cx="305455" cy="305455"/>
              <a:chOff x="4203429" y="2235727"/>
              <a:chExt cx="415871" cy="415871"/>
            </a:xfrm>
            <a:solidFill>
              <a:srgbClr val="FF0000"/>
            </a:solidFill>
          </p:grpSpPr>
          <p:sp>
            <p:nvSpPr>
              <p:cNvPr id="40" name="Oval 1"/>
              <p:cNvSpPr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4203429" y="2235727"/>
                <a:ext cx="415871" cy="415871"/>
              </a:xfrm>
              <a:prstGeom prst="ellipse">
                <a:avLst/>
              </a:prstGeom>
              <a:grpFill/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pic>
            <p:nvPicPr>
              <p:cNvPr id="41" name="Picture 1"/>
              <p:cNvPicPr preferRelativeResize="0">
                <a:picLocks/>
              </p:cNvPicPr>
              <p:nvPr>
                <p:custDataLst>
                  <p:custData r:id="rId16"/>
                </p:custDataLst>
              </p:nvPr>
            </p:nvPicPr>
            <p:blipFill rotWithShape="1">
              <a:blip r:embed="rId21">
                <a:lum bright="10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235" t="18696" r="24387" b="24389"/>
              <a:stretch/>
            </p:blipFill>
            <p:spPr>
              <a:xfrm>
                <a:off x="4289920" y="2300786"/>
                <a:ext cx="242888" cy="285751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grpSp>
          <p:nvGrpSpPr>
            <p:cNvPr id="34" name="Группа 33"/>
            <p:cNvGrpSpPr/>
            <p:nvPr>
              <p:custDataLst>
                <p:custData r:id="rId5"/>
              </p:custDataLst>
            </p:nvPr>
          </p:nvGrpSpPr>
          <p:grpSpPr>
            <a:xfrm>
              <a:off x="4267105" y="4542420"/>
              <a:ext cx="286370" cy="300928"/>
              <a:chOff x="2069346" y="861639"/>
              <a:chExt cx="708695" cy="744724"/>
            </a:xfrm>
          </p:grpSpPr>
          <p:sp>
            <p:nvSpPr>
              <p:cNvPr id="38" name="Oval 1"/>
              <p:cNvSpPr/>
              <p:nvPr>
                <p:custDataLst>
                  <p:custData r:id="rId10"/>
                  <p:custData r:id="rId11"/>
                </p:custDataLst>
              </p:nvPr>
            </p:nvSpPr>
            <p:spPr>
              <a:xfrm flipH="1">
                <a:off x="2069346" y="861639"/>
                <a:ext cx="708695" cy="74472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 93"/>
              <p:cNvSpPr>
                <a:spLocks/>
              </p:cNvSpPr>
              <p:nvPr>
                <p:custDataLst>
                  <p:custData r:id="rId12"/>
                  <p:custData r:id="rId13"/>
                </p:custDataLst>
              </p:nvPr>
            </p:nvSpPr>
            <p:spPr bwMode="black">
              <a:xfrm flipH="1">
                <a:off x="2179211" y="981525"/>
                <a:ext cx="488967" cy="504949"/>
              </a:xfrm>
              <a:custGeom>
                <a:avLst/>
                <a:gdLst>
                  <a:gd name="T0" fmla="*/ 71 w 121"/>
                  <a:gd name="T1" fmla="*/ 119 h 119"/>
                  <a:gd name="T2" fmla="*/ 50 w 121"/>
                  <a:gd name="T3" fmla="*/ 119 h 119"/>
                  <a:gd name="T4" fmla="*/ 50 w 121"/>
                  <a:gd name="T5" fmla="*/ 71 h 119"/>
                  <a:gd name="T6" fmla="*/ 0 w 121"/>
                  <a:gd name="T7" fmla="*/ 71 h 119"/>
                  <a:gd name="T8" fmla="*/ 0 w 121"/>
                  <a:gd name="T9" fmla="*/ 49 h 119"/>
                  <a:gd name="T10" fmla="*/ 50 w 121"/>
                  <a:gd name="T11" fmla="*/ 49 h 119"/>
                  <a:gd name="T12" fmla="*/ 50 w 121"/>
                  <a:gd name="T13" fmla="*/ 0 h 119"/>
                  <a:gd name="T14" fmla="*/ 71 w 121"/>
                  <a:gd name="T15" fmla="*/ 0 h 119"/>
                  <a:gd name="T16" fmla="*/ 71 w 121"/>
                  <a:gd name="T17" fmla="*/ 49 h 119"/>
                  <a:gd name="T18" fmla="*/ 121 w 121"/>
                  <a:gd name="T19" fmla="*/ 49 h 119"/>
                  <a:gd name="T20" fmla="*/ 121 w 121"/>
                  <a:gd name="T21" fmla="*/ 71 h 119"/>
                  <a:gd name="T22" fmla="*/ 71 w 121"/>
                  <a:gd name="T23" fmla="*/ 71 h 119"/>
                  <a:gd name="T24" fmla="*/ 71 w 121"/>
                  <a:gd name="T2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1" h="119">
                    <a:moveTo>
                      <a:pt x="71" y="119"/>
                    </a:moveTo>
                    <a:lnTo>
                      <a:pt x="50" y="119"/>
                    </a:lnTo>
                    <a:lnTo>
                      <a:pt x="50" y="71"/>
                    </a:lnTo>
                    <a:lnTo>
                      <a:pt x="0" y="71"/>
                    </a:lnTo>
                    <a:lnTo>
                      <a:pt x="0" y="49"/>
                    </a:lnTo>
                    <a:lnTo>
                      <a:pt x="50" y="49"/>
                    </a:lnTo>
                    <a:lnTo>
                      <a:pt x="50" y="0"/>
                    </a:lnTo>
                    <a:lnTo>
                      <a:pt x="71" y="0"/>
                    </a:lnTo>
                    <a:lnTo>
                      <a:pt x="71" y="49"/>
                    </a:lnTo>
                    <a:lnTo>
                      <a:pt x="121" y="49"/>
                    </a:lnTo>
                    <a:lnTo>
                      <a:pt x="121" y="71"/>
                    </a:lnTo>
                    <a:lnTo>
                      <a:pt x="71" y="71"/>
                    </a:lnTo>
                    <a:lnTo>
                      <a:pt x="71" y="11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5" name="Группа 34"/>
            <p:cNvGrpSpPr/>
            <p:nvPr>
              <p:custDataLst>
                <p:custData r:id="rId6"/>
              </p:custDataLst>
            </p:nvPr>
          </p:nvGrpSpPr>
          <p:grpSpPr>
            <a:xfrm>
              <a:off x="4662836" y="4542420"/>
              <a:ext cx="303160" cy="303160"/>
              <a:chOff x="8741405" y="1607045"/>
              <a:chExt cx="415871" cy="415871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36" name="Oval 1"/>
              <p:cNvSpPr/>
              <p:nvPr>
                <p:custDataLst>
                  <p:custData r:id="rId7"/>
                  <p:custData r:id="rId8"/>
                </p:custDataLst>
              </p:nvPr>
            </p:nvSpPr>
            <p:spPr>
              <a:xfrm>
                <a:off x="8741405" y="1607045"/>
                <a:ext cx="415871" cy="415871"/>
              </a:xfrm>
              <a:prstGeom prst="ellipse">
                <a:avLst/>
              </a:prstGeom>
              <a:grpFill/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pic>
            <p:nvPicPr>
              <p:cNvPr id="37" name="Picture 1"/>
              <p:cNvPicPr preferRelativeResize="0">
                <a:picLocks/>
              </p:cNvPicPr>
              <p:nvPr>
                <p:custDataLst>
                  <p:custData r:id="rId9"/>
                </p:custDataLst>
              </p:nvPr>
            </p:nvPicPr>
            <p:blipFill rotWithShape="1">
              <a:blip r:embed="rId22">
                <a:lum bright="100000" contrast="-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92" t="23267" r="24992" b="24992"/>
              <a:stretch/>
            </p:blipFill>
            <p:spPr>
              <a:xfrm>
                <a:off x="8807057" y="1672105"/>
                <a:ext cx="276225" cy="285750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07894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/>
          <p:cNvGrpSpPr/>
          <p:nvPr>
            <p:custDataLst>
              <p:custData r:id="rId1"/>
            </p:custDataLst>
          </p:nvPr>
        </p:nvGrpSpPr>
        <p:grpSpPr>
          <a:xfrm>
            <a:off x="4152247" y="1762688"/>
            <a:ext cx="415871" cy="415871"/>
            <a:chOff x="8741405" y="1607045"/>
            <a:chExt cx="415871" cy="415871"/>
          </a:xfrm>
        </p:grpSpPr>
        <p:sp>
          <p:nvSpPr>
            <p:cNvPr id="8" name="Oval 1"/>
            <p:cNvSpPr/>
            <p:nvPr>
              <p:custDataLst>
                <p:custData r:id="rId31"/>
                <p:custData r:id="rId32"/>
              </p:custDataLst>
            </p:nvPr>
          </p:nvSpPr>
          <p:spPr>
            <a:xfrm>
              <a:off x="8741405" y="1607045"/>
              <a:ext cx="415871" cy="415871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pic>
          <p:nvPicPr>
            <p:cNvPr id="6" name="Picture 1"/>
            <p:cNvPicPr preferRelativeResize="0">
              <a:picLocks/>
            </p:cNvPicPr>
            <p:nvPr>
              <p:custDataLst>
                <p:custData r:id="rId33"/>
              </p:custDataLst>
            </p:nvPr>
          </p:nvPicPr>
          <p:blipFill rotWithShape="1">
            <a:blip r:embed="rId35">
              <a:lum bright="100000" contrast="-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92" t="23267" r="24992" b="24992"/>
            <a:stretch/>
          </p:blipFill>
          <p:spPr>
            <a:xfrm>
              <a:off x="8807057" y="1672105"/>
              <a:ext cx="276225" cy="285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Freeform 93"/>
          <p:cNvSpPr>
            <a:spLocks/>
          </p:cNvSpPr>
          <p:nvPr>
            <p:custDataLst>
              <p:custData r:id="rId2"/>
              <p:custData r:id="rId3"/>
            </p:custDataLst>
          </p:nvPr>
        </p:nvSpPr>
        <p:spPr bwMode="black">
          <a:xfrm>
            <a:off x="6314333" y="809509"/>
            <a:ext cx="286932" cy="28197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Oval 1"/>
          <p:cNvSpPr/>
          <p:nvPr>
            <p:custDataLst>
              <p:custData r:id="rId4"/>
              <p:custData r:id="rId5"/>
            </p:custDataLst>
          </p:nvPr>
        </p:nvSpPr>
        <p:spPr>
          <a:xfrm>
            <a:off x="2778041" y="1190492"/>
            <a:ext cx="415871" cy="415871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Группа 10"/>
          <p:cNvGrpSpPr/>
          <p:nvPr/>
        </p:nvGrpSpPr>
        <p:grpSpPr>
          <a:xfrm>
            <a:off x="4164327" y="2497683"/>
            <a:ext cx="415871" cy="415871"/>
            <a:chOff x="8779435" y="2993794"/>
            <a:chExt cx="415871" cy="415871"/>
          </a:xfrm>
        </p:grpSpPr>
        <p:sp>
          <p:nvSpPr>
            <p:cNvPr id="15" name="Oval 1"/>
            <p:cNvSpPr/>
            <p:nvPr>
              <p:custDataLst>
                <p:custData r:id="rId28"/>
                <p:custData r:id="rId29"/>
              </p:custDataLst>
            </p:nvPr>
          </p:nvSpPr>
          <p:spPr>
            <a:xfrm>
              <a:off x="8779435" y="2993794"/>
              <a:ext cx="415871" cy="415871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"/>
            <p:cNvPicPr preferRelativeResize="0">
              <a:picLocks/>
            </p:cNvPicPr>
            <p:nvPr>
              <p:custDataLst>
                <p:custData r:id="rId30"/>
              </p:custDataLst>
            </p:nvPr>
          </p:nvPicPr>
          <p:blipFill>
            <a:blip r:embed="rId36">
              <a:lum bright="100000" contrast="-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9776" y="3042122"/>
              <a:ext cx="337500" cy="3375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5" name="Picture 1"/>
          <p:cNvPicPr preferRelativeResize="0">
            <a:picLocks/>
          </p:cNvPicPr>
          <p:nvPr>
            <p:custDataLst>
              <p:custData r:id="rId6"/>
            </p:custDataLst>
          </p:nvPr>
        </p:nvPicPr>
        <p:blipFill rotWithShape="1">
          <a:blip r:embed="rId37">
            <a:lum bright="10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6886228" y="805733"/>
            <a:ext cx="242888" cy="28575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Freeform 97"/>
          <p:cNvSpPr>
            <a:spLocks noEditPoints="1"/>
          </p:cNvSpPr>
          <p:nvPr>
            <p:custDataLst>
              <p:custData r:id="rId7"/>
              <p:custData r:id="rId8"/>
            </p:custDataLst>
          </p:nvPr>
        </p:nvSpPr>
        <p:spPr bwMode="black">
          <a:xfrm>
            <a:off x="5759070" y="861639"/>
            <a:ext cx="227646" cy="229845"/>
          </a:xfrm>
          <a:custGeom>
            <a:avLst/>
            <a:gdLst>
              <a:gd name="T0" fmla="*/ 0 w 96"/>
              <a:gd name="T1" fmla="*/ 0 h 97"/>
              <a:gd name="T2" fmla="*/ 0 w 96"/>
              <a:gd name="T3" fmla="*/ 97 h 97"/>
              <a:gd name="T4" fmla="*/ 24 w 96"/>
              <a:gd name="T5" fmla="*/ 97 h 97"/>
              <a:gd name="T6" fmla="*/ 24 w 96"/>
              <a:gd name="T7" fmla="*/ 69 h 97"/>
              <a:gd name="T8" fmla="*/ 73 w 96"/>
              <a:gd name="T9" fmla="*/ 69 h 97"/>
              <a:gd name="T10" fmla="*/ 73 w 96"/>
              <a:gd name="T11" fmla="*/ 97 h 97"/>
              <a:gd name="T12" fmla="*/ 96 w 96"/>
              <a:gd name="T13" fmla="*/ 97 h 97"/>
              <a:gd name="T14" fmla="*/ 96 w 96"/>
              <a:gd name="T15" fmla="*/ 0 h 97"/>
              <a:gd name="T16" fmla="*/ 0 w 96"/>
              <a:gd name="T17" fmla="*/ 0 h 97"/>
              <a:gd name="T18" fmla="*/ 80 w 96"/>
              <a:gd name="T19" fmla="*/ 41 h 97"/>
              <a:gd name="T20" fmla="*/ 14 w 96"/>
              <a:gd name="T21" fmla="*/ 41 h 97"/>
              <a:gd name="T22" fmla="*/ 14 w 96"/>
              <a:gd name="T23" fmla="*/ 5 h 97"/>
              <a:gd name="T24" fmla="*/ 80 w 96"/>
              <a:gd name="T25" fmla="*/ 5 h 97"/>
              <a:gd name="T26" fmla="*/ 80 w 96"/>
              <a:gd name="T27" fmla="*/ 41 h 97"/>
              <a:gd name="T28" fmla="*/ 34 w 96"/>
              <a:gd name="T29" fmla="*/ 76 h 97"/>
              <a:gd name="T30" fmla="*/ 50 w 96"/>
              <a:gd name="T31" fmla="*/ 76 h 97"/>
              <a:gd name="T32" fmla="*/ 50 w 96"/>
              <a:gd name="T33" fmla="*/ 97 h 97"/>
              <a:gd name="T34" fmla="*/ 34 w 96"/>
              <a:gd name="T35" fmla="*/ 97 h 97"/>
              <a:gd name="T36" fmla="*/ 34 w 96"/>
              <a:gd name="T37" fmla="*/ 7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6" h="97">
                <a:moveTo>
                  <a:pt x="0" y="0"/>
                </a:moveTo>
                <a:lnTo>
                  <a:pt x="0" y="97"/>
                </a:lnTo>
                <a:lnTo>
                  <a:pt x="24" y="97"/>
                </a:lnTo>
                <a:lnTo>
                  <a:pt x="24" y="69"/>
                </a:lnTo>
                <a:lnTo>
                  <a:pt x="73" y="69"/>
                </a:lnTo>
                <a:lnTo>
                  <a:pt x="73" y="97"/>
                </a:lnTo>
                <a:lnTo>
                  <a:pt x="96" y="97"/>
                </a:lnTo>
                <a:lnTo>
                  <a:pt x="96" y="0"/>
                </a:lnTo>
                <a:lnTo>
                  <a:pt x="0" y="0"/>
                </a:lnTo>
                <a:close/>
                <a:moveTo>
                  <a:pt x="80" y="41"/>
                </a:moveTo>
                <a:lnTo>
                  <a:pt x="14" y="41"/>
                </a:lnTo>
                <a:lnTo>
                  <a:pt x="14" y="5"/>
                </a:lnTo>
                <a:lnTo>
                  <a:pt x="80" y="5"/>
                </a:lnTo>
                <a:lnTo>
                  <a:pt x="80" y="41"/>
                </a:lnTo>
                <a:close/>
                <a:moveTo>
                  <a:pt x="34" y="76"/>
                </a:moveTo>
                <a:lnTo>
                  <a:pt x="50" y="76"/>
                </a:lnTo>
                <a:lnTo>
                  <a:pt x="50" y="97"/>
                </a:lnTo>
                <a:lnTo>
                  <a:pt x="34" y="97"/>
                </a:lnTo>
                <a:lnTo>
                  <a:pt x="34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" descr="C:\Users\t-dantay\Documents\First24\error1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38" cstate="print">
            <a:extLst>
              <a:ext uri="{BEBA8EAE-BF5A-486C-A8C5-ECC9F3942E4B}">
                <a14:imgProps xmlns:a14="http://schemas.microsoft.com/office/drawing/2010/main">
                  <a14:imgLayer r:embed="rId39">
                    <a14:imgEffect>
                      <a14:saturation sat="119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182" y="761346"/>
            <a:ext cx="429146" cy="429146"/>
          </a:xfrm>
          <a:prstGeom prst="rect">
            <a:avLst/>
          </a:prstGeom>
          <a:noFill/>
          <a:ln>
            <a:noFill/>
          </a:ln>
          <a:extLst/>
        </p:spPr>
      </p:pic>
      <p:grpSp>
        <p:nvGrpSpPr>
          <p:cNvPr id="23" name="Группа 22"/>
          <p:cNvGrpSpPr/>
          <p:nvPr>
            <p:custDataLst>
              <p:custData r:id="rId10"/>
            </p:custDataLst>
          </p:nvPr>
        </p:nvGrpSpPr>
        <p:grpSpPr>
          <a:xfrm>
            <a:off x="4137432" y="1091484"/>
            <a:ext cx="415871" cy="415871"/>
            <a:chOff x="4203429" y="2235727"/>
            <a:chExt cx="415871" cy="415871"/>
          </a:xfrm>
        </p:grpSpPr>
        <p:sp>
          <p:nvSpPr>
            <p:cNvPr id="9" name="Oval 1"/>
            <p:cNvSpPr/>
            <p:nvPr>
              <p:custDataLst>
                <p:custData r:id="rId25"/>
                <p:custData r:id="rId26"/>
              </p:custDataLst>
            </p:nvPr>
          </p:nvSpPr>
          <p:spPr>
            <a:xfrm>
              <a:off x="4203429" y="2235727"/>
              <a:ext cx="415871" cy="415871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pic>
          <p:nvPicPr>
            <p:cNvPr id="10" name="Picture 1"/>
            <p:cNvPicPr preferRelativeResize="0">
              <a:picLocks/>
            </p:cNvPicPr>
            <p:nvPr>
              <p:custDataLst>
                <p:custData r:id="rId27"/>
              </p:custDataLst>
            </p:nvPr>
          </p:nvPicPr>
          <p:blipFill>
            <a:blip r:embed="rId36">
              <a:lum bright="100000" contrast="-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85639">
              <a:off x="4239260" y="2285003"/>
              <a:ext cx="337500" cy="3375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" name="Группа 2"/>
          <p:cNvGrpSpPr/>
          <p:nvPr>
            <p:custDataLst>
              <p:custData r:id="rId11"/>
            </p:custDataLst>
          </p:nvPr>
        </p:nvGrpSpPr>
        <p:grpSpPr>
          <a:xfrm>
            <a:off x="1664335" y="4221407"/>
            <a:ext cx="1113706" cy="305455"/>
            <a:chOff x="4267105" y="4542420"/>
            <a:chExt cx="1113706" cy="305455"/>
          </a:xfrm>
        </p:grpSpPr>
        <p:grpSp>
          <p:nvGrpSpPr>
            <p:cNvPr id="19" name="Группа 18"/>
            <p:cNvGrpSpPr/>
            <p:nvPr>
              <p:custDataLst>
                <p:custData r:id="rId12"/>
              </p:custDataLst>
            </p:nvPr>
          </p:nvGrpSpPr>
          <p:grpSpPr>
            <a:xfrm>
              <a:off x="5075356" y="4542420"/>
              <a:ext cx="305455" cy="305455"/>
              <a:chOff x="4203429" y="2235727"/>
              <a:chExt cx="415871" cy="415871"/>
            </a:xfrm>
            <a:solidFill>
              <a:srgbClr val="FF0000"/>
            </a:solidFill>
          </p:grpSpPr>
          <p:sp>
            <p:nvSpPr>
              <p:cNvPr id="29" name="Oval 1"/>
              <p:cNvSpPr/>
              <p:nvPr>
                <p:custDataLst>
                  <p:custData r:id="rId22"/>
                  <p:custData r:id="rId23"/>
                </p:custDataLst>
              </p:nvPr>
            </p:nvSpPr>
            <p:spPr>
              <a:xfrm>
                <a:off x="4203429" y="2235727"/>
                <a:ext cx="415871" cy="415871"/>
              </a:xfrm>
              <a:prstGeom prst="ellipse">
                <a:avLst/>
              </a:prstGeom>
              <a:grpFill/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pic>
            <p:nvPicPr>
              <p:cNvPr id="30" name="Picture 1"/>
              <p:cNvPicPr preferRelativeResize="0">
                <a:picLocks/>
              </p:cNvPicPr>
              <p:nvPr>
                <p:custDataLst>
                  <p:custData r:id="rId24"/>
                </p:custDataLst>
              </p:nvPr>
            </p:nvPicPr>
            <p:blipFill rotWithShape="1">
              <a:blip r:embed="rId37">
                <a:lum bright="10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235" t="18696" r="24387" b="24389"/>
              <a:stretch/>
            </p:blipFill>
            <p:spPr>
              <a:xfrm>
                <a:off x="4289920" y="2300786"/>
                <a:ext cx="242888" cy="285751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grpSp>
          <p:nvGrpSpPr>
            <p:cNvPr id="21" name="Группа 20"/>
            <p:cNvGrpSpPr/>
            <p:nvPr>
              <p:custDataLst>
                <p:custData r:id="rId13"/>
              </p:custDataLst>
            </p:nvPr>
          </p:nvGrpSpPr>
          <p:grpSpPr>
            <a:xfrm>
              <a:off x="4267105" y="4542420"/>
              <a:ext cx="286370" cy="300928"/>
              <a:chOff x="2069346" y="861639"/>
              <a:chExt cx="708695" cy="744724"/>
            </a:xfrm>
          </p:grpSpPr>
          <p:sp>
            <p:nvSpPr>
              <p:cNvPr id="27" name="Oval 1"/>
              <p:cNvSpPr/>
              <p:nvPr>
                <p:custDataLst>
                  <p:custData r:id="rId18"/>
                  <p:custData r:id="rId19"/>
                </p:custDataLst>
              </p:nvPr>
            </p:nvSpPr>
            <p:spPr>
              <a:xfrm flipH="1">
                <a:off x="2069346" y="861639"/>
                <a:ext cx="708695" cy="74472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93"/>
              <p:cNvSpPr>
                <a:spLocks/>
              </p:cNvSpPr>
              <p:nvPr>
                <p:custDataLst>
                  <p:custData r:id="rId20"/>
                  <p:custData r:id="rId21"/>
                </p:custDataLst>
              </p:nvPr>
            </p:nvSpPr>
            <p:spPr bwMode="black">
              <a:xfrm flipH="1">
                <a:off x="2179211" y="981525"/>
                <a:ext cx="488967" cy="504949"/>
              </a:xfrm>
              <a:custGeom>
                <a:avLst/>
                <a:gdLst>
                  <a:gd name="T0" fmla="*/ 71 w 121"/>
                  <a:gd name="T1" fmla="*/ 119 h 119"/>
                  <a:gd name="T2" fmla="*/ 50 w 121"/>
                  <a:gd name="T3" fmla="*/ 119 h 119"/>
                  <a:gd name="T4" fmla="*/ 50 w 121"/>
                  <a:gd name="T5" fmla="*/ 71 h 119"/>
                  <a:gd name="T6" fmla="*/ 0 w 121"/>
                  <a:gd name="T7" fmla="*/ 71 h 119"/>
                  <a:gd name="T8" fmla="*/ 0 w 121"/>
                  <a:gd name="T9" fmla="*/ 49 h 119"/>
                  <a:gd name="T10" fmla="*/ 50 w 121"/>
                  <a:gd name="T11" fmla="*/ 49 h 119"/>
                  <a:gd name="T12" fmla="*/ 50 w 121"/>
                  <a:gd name="T13" fmla="*/ 0 h 119"/>
                  <a:gd name="T14" fmla="*/ 71 w 121"/>
                  <a:gd name="T15" fmla="*/ 0 h 119"/>
                  <a:gd name="T16" fmla="*/ 71 w 121"/>
                  <a:gd name="T17" fmla="*/ 49 h 119"/>
                  <a:gd name="T18" fmla="*/ 121 w 121"/>
                  <a:gd name="T19" fmla="*/ 49 h 119"/>
                  <a:gd name="T20" fmla="*/ 121 w 121"/>
                  <a:gd name="T21" fmla="*/ 71 h 119"/>
                  <a:gd name="T22" fmla="*/ 71 w 121"/>
                  <a:gd name="T23" fmla="*/ 71 h 119"/>
                  <a:gd name="T24" fmla="*/ 71 w 121"/>
                  <a:gd name="T2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1" h="119">
                    <a:moveTo>
                      <a:pt x="71" y="119"/>
                    </a:moveTo>
                    <a:lnTo>
                      <a:pt x="50" y="119"/>
                    </a:lnTo>
                    <a:lnTo>
                      <a:pt x="50" y="71"/>
                    </a:lnTo>
                    <a:lnTo>
                      <a:pt x="0" y="71"/>
                    </a:lnTo>
                    <a:lnTo>
                      <a:pt x="0" y="49"/>
                    </a:lnTo>
                    <a:lnTo>
                      <a:pt x="50" y="49"/>
                    </a:lnTo>
                    <a:lnTo>
                      <a:pt x="50" y="0"/>
                    </a:lnTo>
                    <a:lnTo>
                      <a:pt x="71" y="0"/>
                    </a:lnTo>
                    <a:lnTo>
                      <a:pt x="71" y="49"/>
                    </a:lnTo>
                    <a:lnTo>
                      <a:pt x="121" y="49"/>
                    </a:lnTo>
                    <a:lnTo>
                      <a:pt x="121" y="71"/>
                    </a:lnTo>
                    <a:lnTo>
                      <a:pt x="71" y="71"/>
                    </a:lnTo>
                    <a:lnTo>
                      <a:pt x="71" y="11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Группа 23"/>
            <p:cNvGrpSpPr/>
            <p:nvPr>
              <p:custDataLst>
                <p:custData r:id="rId14"/>
              </p:custDataLst>
            </p:nvPr>
          </p:nvGrpSpPr>
          <p:grpSpPr>
            <a:xfrm>
              <a:off x="4662836" y="4542420"/>
              <a:ext cx="303160" cy="303160"/>
              <a:chOff x="8741405" y="1607045"/>
              <a:chExt cx="415871" cy="415871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5" name="Oval 1"/>
              <p:cNvSpPr/>
              <p:nvPr>
                <p:custDataLst>
                  <p:custData r:id="rId15"/>
                  <p:custData r:id="rId16"/>
                </p:custDataLst>
              </p:nvPr>
            </p:nvSpPr>
            <p:spPr>
              <a:xfrm>
                <a:off x="8741405" y="1607045"/>
                <a:ext cx="415871" cy="415871"/>
              </a:xfrm>
              <a:prstGeom prst="ellipse">
                <a:avLst/>
              </a:prstGeom>
              <a:grpFill/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pic>
            <p:nvPicPr>
              <p:cNvPr id="26" name="Picture 1"/>
              <p:cNvPicPr preferRelativeResize="0">
                <a:picLocks/>
              </p:cNvPicPr>
              <p:nvPr>
                <p:custDataLst>
                  <p:custData r:id="rId17"/>
                </p:custDataLst>
              </p:nvPr>
            </p:nvPicPr>
            <p:blipFill rotWithShape="1">
              <a:blip r:embed="rId35">
                <a:lum bright="100000" contrast="-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92" t="23267" r="24992" b="24992"/>
              <a:stretch/>
            </p:blipFill>
            <p:spPr>
              <a:xfrm>
                <a:off x="8807057" y="1672105"/>
                <a:ext cx="276225" cy="285750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35274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0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1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03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104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105.xml><?xml version="1.0" encoding="utf-8"?>
<Control xmlns="http://schemas.microsoft.com/VisualStudio/2011/storyboarding/control">
  <Id Name="281d95c6-2345-4730-ae27-31164adc0db7" Revision="1" Stencil="System.MyShapes" StencilVersion="1.0"/>
</Control>
</file>

<file path=customXml/item106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107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08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109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1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10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111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112.xml><?xml version="1.0" encoding="utf-8"?>
<Control xmlns="http://schemas.microsoft.com/VisualStudio/2011/storyboarding/control">
  <Id Name="281d95c6-2345-4730-ae27-31164adc0db7" Revision="1" Stencil="System.MyShapes" StencilVersion="1.0"/>
</Control>
</file>

<file path=customXml/item113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14.xml><?xml version="1.0" encoding="utf-8"?>
<Control xmlns="http://schemas.microsoft.com/VisualStudio/2011/storyboarding/control">
  <Id Name="5c65c32d-0370-4054-a0bc-447a9b1d100c" Revision="1" Stencil="System.MyShapes" StencilVersion="1.0"/>
</Control>
</file>

<file path=customXml/item115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16.xml><?xml version="1.0" encoding="utf-8"?>
<Control xmlns="http://schemas.microsoft.com/VisualStudio/2011/storyboarding/control">
  <Id Name="65fdb367-1f33-43bd-a9d9-ecf4d6c36e35" Revision="1" Stencil="System.MyShapes" StencilVersion="1.0"/>
</Control>
</file>

<file path=customXml/item117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18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119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1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20.xml><?xml version="1.0" encoding="utf-8"?>
<Control xmlns="http://schemas.microsoft.com/VisualStudio/2011/storyboarding/control">
  <Id Name="5c65c32d-0370-4054-a0bc-447a9b1d100c" Revision="1" Stencil="System.MyShapes" StencilVersion="1.0"/>
</Control>
</file>

<file path=customXml/item121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122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4.xml><?xml version="1.0" encoding="utf-8"?>
<Control xmlns="http://schemas.microsoft.com/VisualStudio/2011/storyboarding/control">
  <Id Name="5c65c32d-0370-4054-a0bc-447a9b1d100c" Revision="1" Stencil="System.MyShapes" StencilVersion="1.0"/>
</Control>
</file>

<file path=customXml/item125.xml><?xml version="1.0" encoding="utf-8"?>
<Control xmlns="http://schemas.microsoft.com/VisualStudio/2011/storyboarding/control">
  <Id Name="5c65c32d-0370-4054-a0bc-447a9b1d100c" Revision="1" Stencil="System.MyShapes" StencilVersion="1.0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WindowsDesktop.ListItemSmall" Revision="1" Stencil="System.Storyboarding.WindowsDesktop" StencilVersion="0.1"/>
</Control>
</file>

<file path=customXml/item128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29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13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30.xml><?xml version="1.0" encoding="utf-8"?>
<Control xmlns="http://schemas.microsoft.com/VisualStudio/2011/storyboarding/control">
  <Id Name="281d95c6-2345-4730-ae27-31164adc0db7" Revision="1" Stencil="System.MyShapes" StencilVersion="1.0"/>
</Control>
</file>

<file path=customXml/item1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133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134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135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3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39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4.xml><?xml version="1.0" encoding="utf-8"?>
<Control xmlns="http://schemas.microsoft.com/VisualStudio/2011/storyboarding/control">
  <Id Name="f7a94b64-51d6-472a-8bb4-f2cc047935d1" RevisionId="4b37df06-a36b-4383-9074-55517f1335fc" Stencil="172d6d98-e5c9-42e9-a209-79f7a94bbd38" StencilRevisionId="00000000-0000-0000-0000-000000000000" StencilVersion="0.0"/>
</Control>
</file>

<file path=customXml/item1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142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143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44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145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146.xml><?xml version="1.0" encoding="utf-8"?>
<Control xmlns="http://schemas.microsoft.com/VisualStudio/2011/storyboarding/control">
  <Id Name="4ba086fd-8d2e-4e9c-a492-f8395e0882e8" Revision="1" Stencil="System.MyShapes" StencilVersion="1.0"/>
</Control>
</file>

<file path=customXml/item147.xml><?xml version="1.0" encoding="utf-8"?>
<Control xmlns="http://schemas.microsoft.com/VisualStudio/2011/storyboarding/control">
  <Id Name="a2c8d44d-9667-4c53-9e49-e310e6246c4a" RevisionId="9b2c8de1-5094-4c28-9871-718be66a8830" Stencil="172d6d98-e5c9-42e9-a209-79f7a94bbd38" StencilRevisionId="00000000-0000-0000-0000-000000000000" StencilVersion="0.0"/>
</Control>
</file>

<file path=customXml/item148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149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15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50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151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52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53.xml><?xml version="1.0" encoding="utf-8"?>
<Control xmlns="http://schemas.microsoft.com/VisualStudio/2011/storyboarding/control">
  <Id Name="281d95c6-2345-4730-ae27-31164adc0db7" Revision="1" Stencil="System.MyShapes" StencilVersion="1.0"/>
</Control>
</file>

<file path=customXml/item154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55.xml><?xml version="1.0" encoding="utf-8"?>
<Control xmlns="http://schemas.microsoft.com/VisualStudio/2011/storyboarding/control">
  <Id Name="45f50df7-c904-443e-a563-5609c7d6c9b9" Revision="1" Stencil="System.MyShapes" StencilVersion="1.0"/>
</Control>
</file>

<file path=customXml/item156.xml><?xml version="1.0" encoding="utf-8"?>
<Control xmlns="http://schemas.microsoft.com/VisualStudio/2011/storyboarding/control">
  <Id Name="45f50df7-c904-443e-a563-5609c7d6c9b9" Revision="1" Stencil="System.MyShapes" StencilVersion="1.0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59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16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60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161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162.xml><?xml version="1.0" encoding="utf-8"?>
<Control xmlns="http://schemas.microsoft.com/VisualStudio/2011/storyboarding/control">
  <Id Name="5c65c32d-0370-4054-a0bc-447a9b1d100c" Revision="1" Stencil="System.MyShapes" StencilVersion="1.0"/>
</Control>
</file>

<file path=customXml/item163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164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165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166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67.xml><?xml version="1.0" encoding="utf-8"?>
<Control xmlns="http://schemas.microsoft.com/VisualStudio/2011/storyboarding/control">
  <Id Name="System.Storyboarding.WindowsAppIcons.Save" Revision="1" Stencil="System.Storyboarding.WindowsAppIcons" StencilVersion="0.1"/>
</Control>
</file>

<file path=customXml/item1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70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171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72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17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75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176.xml><?xml version="1.0" encoding="utf-8"?>
<Control xmlns="http://schemas.microsoft.com/VisualStudio/2011/storyboarding/control">
  <Id Name="45f50df7-c904-443e-a563-5609c7d6c9b9" Revision="1" Stencil="System.MyShapes" StencilVersion="1.0"/>
</Control>
</file>

<file path=customXml/item177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178.xml><?xml version="1.0" encoding="utf-8"?>
<Control xmlns="http://schemas.microsoft.com/VisualStudio/2011/storyboarding/control">
  <Id Name="4ba086fd-8d2e-4e9c-a492-f8395e0882e8" Revision="1" Stencil="System.MyShapes" StencilVersion="1.0"/>
</Control>
</file>

<file path=customXml/item17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180.xml><?xml version="1.0" encoding="utf-8"?>
<Control xmlns="http://schemas.microsoft.com/VisualStudio/2011/storyboarding/control">
  <Id Name="65fdb367-1f33-43bd-a9d9-ecf4d6c36e35" Revision="1" Stencil="System.MyShapes" StencilVersion="1.0"/>
</Control>
</file>

<file path=customXml/item181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8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83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18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18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WindowsDesktop.ListItemSmall" Revision="1" Stencil="System.Storyboarding.WindowsDesktop" StencilVersion="0.1"/>
</Control>
</file>

<file path=customXml/item188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189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9.xml><?xml version="1.0" encoding="utf-8"?>
<Control xmlns="http://schemas.microsoft.com/VisualStudio/2011/storyboarding/control">
  <Id Name="78c0140e-414b-4cbb-861c-94df12f0244b" Revision="1" Stencil="System.MyShapes" StencilVersion="1.0"/>
</Control>
</file>

<file path=customXml/item190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191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192.xml><?xml version="1.0" encoding="utf-8"?>
<Control xmlns="http://schemas.microsoft.com/VisualStudio/2011/storyboarding/control">
  <Id Name="65fdb367-1f33-43bd-a9d9-ecf4d6c36e35" Revision="1" Stencil="System.MyShapes" StencilVersion="1.0"/>
</Control>
</file>

<file path=customXml/item193.xml><?xml version="1.0" encoding="utf-8"?>
<Control xmlns="http://schemas.microsoft.com/VisualStudio/2011/storyboarding/control">
  <Id Name="9c1fc0c4-7d17-4e93-bdf0-b1ac335098fa" Revision="1" Stencil="System.MyShapes" StencilVersion="1.0"/>
</Control>
</file>

<file path=customXml/item194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195.xml><?xml version="1.0" encoding="utf-8"?>
<Control xmlns="http://schemas.microsoft.com/VisualStudio/2011/storyboarding/control">
  <Id Name="45f50df7-c904-443e-a563-5609c7d6c9b9" Revision="1" Stencil="System.MyShapes" StencilVersion="1.0"/>
</Control>
</file>

<file path=customXml/item196.xml><?xml version="1.0" encoding="utf-8"?>
<Control xmlns="http://schemas.microsoft.com/VisualStudio/2011/storyboarding/control">
  <Id Name="bc93f65b-5db1-42d1-b203-b608dd3f1c2e" Revision="1" Stencil="System.MyShapes" StencilVersion="1.0"/>
</Control>
</file>

<file path=customXml/item19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WindowsAppIcons.Save" Revision="1" Stencil="System.Storyboarding.WindowsAppIcons" StencilVersion="0.1"/>
</Control>
</file>

<file path=customXml/item199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0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200.xml><?xml version="1.0" encoding="utf-8"?>
<Control xmlns="http://schemas.microsoft.com/VisualStudio/2011/storyboarding/control">
  <Id Name="45f50df7-c904-443e-a563-5609c7d6c9b9" Revision="1" Stencil="System.MyShapes" StencilVersion="1.0"/>
</Control>
</file>

<file path=customXml/item201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202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203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2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WindowsDesktop.ListItemSmall" Revision="1" Stencil="System.Storyboarding.WindowsDesktop" StencilVersion="0.1"/>
</Control>
</file>

<file path=customXml/item206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07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208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09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21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210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211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213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214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215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216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217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218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1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220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2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223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224.xml><?xml version="1.0" encoding="utf-8"?>
<Control xmlns="http://schemas.microsoft.com/VisualStudio/2011/storyboarding/control">
  <Id Name="System.Storyboarding.WindowsDesktop.ListItemSmall" Revision="1" Stencil="System.Storyboarding.WindowsDesktop" StencilVersion="0.1"/>
</Control>
</file>

<file path=customXml/item225.xml><?xml version="1.0" encoding="utf-8"?>
<Control xmlns="http://schemas.microsoft.com/VisualStudio/2011/storyboarding/control">
  <Id Name="65fdb367-1f33-43bd-a9d9-ecf4d6c36e35" Revision="1" Stencil="System.MyShapes" StencilVersion="1.0"/>
</Control>
</file>

<file path=customXml/item226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227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28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229.xml><?xml version="1.0" encoding="utf-8"?>
<Control xmlns="http://schemas.microsoft.com/VisualStudio/2011/storyboarding/control">
  <Id Name="281d95c6-2345-4730-ae27-31164adc0db7" Revision="1" Stencil="System.MyShapes" StencilVersion="1.0"/>
</Control>
</file>

<file path=customXml/item23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2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23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35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236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23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38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239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2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40.xml><?xml version="1.0" encoding="utf-8"?>
<Control xmlns="http://schemas.microsoft.com/VisualStudio/2011/storyboarding/control">
  <Id Name="4ba086fd-8d2e-4e9c-a492-f8395e0882e8" Revision="1" Stencil="System.MyShapes" StencilVersion="1.0"/>
</Control>
</file>

<file path=customXml/item241.xml><?xml version="1.0" encoding="utf-8"?>
<Control xmlns="http://schemas.microsoft.com/VisualStudio/2011/storyboarding/control">
  <Id Name="System.Storyboarding.WindowsDesktop.ListItemSmall" Revision="1" Stencil="System.Storyboarding.WindowsDesktop" StencilVersion="0.1"/>
</Control>
</file>

<file path=customXml/item242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243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244.xml><?xml version="1.0" encoding="utf-8"?>
<Control xmlns="http://schemas.microsoft.com/VisualStudio/2011/storyboarding/control">
  <Id Name="4ba086fd-8d2e-4e9c-a492-f8395e0882e8" Revision="1" Stencil="System.MyShapes" StencilVersion="1.0"/>
</Control>
</file>

<file path=customXml/item245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246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247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248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24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WindowsDesktop.ListItemSmall" Revision="1" Stencil="System.Storyboarding.WindowsDesktop" StencilVersion="0.1"/>
</Control>
</file>

<file path=customXml/item250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251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52.xml><?xml version="1.0" encoding="utf-8"?>
<Control xmlns="http://schemas.microsoft.com/VisualStudio/2011/storyboarding/control">
  <Id Name="65fdb367-1f33-43bd-a9d9-ecf4d6c36e35" Revision="1" Stencil="System.MyShapes" StencilVersion="1.0"/>
</Control>
</file>

<file path=customXml/item253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2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256.xml><?xml version="1.0" encoding="utf-8"?>
<Control xmlns="http://schemas.microsoft.com/VisualStudio/2011/storyboarding/control">
  <Id Name="a2c8d44d-9667-4c53-9e49-e310e6246c4a" RevisionId="9b2c8de1-5094-4c28-9871-718be66a8830" Stencil="172d6d98-e5c9-42e9-a209-79f7a94bbd38" StencilRevisionId="00000000-0000-0000-0000-000000000000" StencilVersion="0.0"/>
</Control>
</file>

<file path=customXml/item257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258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259.xml><?xml version="1.0" encoding="utf-8"?>
<Control xmlns="http://schemas.microsoft.com/VisualStudio/2011/storyboarding/control">
  <Id Name="45f50df7-c904-443e-a563-5609c7d6c9b9" Revision="1" Stencil="System.MyShapes" StencilVersion="1.0"/>
</Control>
</file>

<file path=customXml/item26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2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26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63.xml><?xml version="1.0" encoding="utf-8"?>
<Control xmlns="http://schemas.microsoft.com/VisualStudio/2011/storyboarding/control">
  <Id Name="4ba086fd-8d2e-4e9c-a492-f8395e0882e8" Revision="1" Stencil="System.MyShapes" StencilVersion="1.0"/>
</Control>
</file>

<file path=customXml/item264.xml><?xml version="1.0" encoding="utf-8"?>
<Control xmlns="http://schemas.microsoft.com/VisualStudio/2011/storyboarding/control">
  <Id Name="5c65c32d-0370-4054-a0bc-447a9b1d100c" Revision="1" Stencil="System.MyShapes" StencilVersion="1.0"/>
</Control>
</file>

<file path=customXml/item265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266.xml><?xml version="1.0" encoding="utf-8"?>
<Control xmlns="http://schemas.microsoft.com/VisualStudio/2011/storyboarding/control">
  <Id Name="45f50df7-c904-443e-a563-5609c7d6c9b9" Revision="1" Stencil="System.MyShapes" StencilVersion="1.0"/>
</Control>
</file>

<file path=customXml/item267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268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269.xml><?xml version="1.0" encoding="utf-8"?>
<Control xmlns="http://schemas.microsoft.com/VisualStudio/2011/storyboarding/control">
  <Id Name="System.Storyboarding.WindowsDesktop.ListItemSmall" Revision="1" Stencil="System.Storyboarding.WindowsDesktop" StencilVersion="0.1"/>
</Control>
</file>

<file path=customXml/item2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272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73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274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275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276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277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2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WindowsAppIcons.Left" Revision="1" Stencil="System.Storyboarding.WindowsAppIcons" StencilVersion="0.1"/>
</Control>
</file>

<file path=customXml/item28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280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281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29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3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0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3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34.xml><?xml version="1.0" encoding="utf-8"?>
<Control xmlns="http://schemas.microsoft.com/VisualStudio/2011/storyboarding/control">
  <Id Name="281d95c6-2345-4730-ae27-31164adc0db7" Revision="1" Stencil="System.MyShapes" StencilVersion="1.0"/>
</Control>
</file>

<file path=customXml/item35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.xml><?xml version="1.0" encoding="utf-8"?>
<Control xmlns="http://schemas.microsoft.com/VisualStudio/2011/storyboarding/control">
  <Id Name="45f50df7-c904-443e-a563-5609c7d6c9b9" Revision="1" Stencil="System.MyShapes" StencilVersion="1.0"/>
</Control>
</file>

<file path=customXml/item38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39.xml><?xml version="1.0" encoding="utf-8"?>
<Control xmlns="http://schemas.microsoft.com/VisualStudio/2011/storyboarding/control">
  <Id Name="45f50df7-c904-443e-a563-5609c7d6c9b9" Revision="1" Stencil="System.MyShapes" StencilVersion="1.0"/>
</Control>
</file>

<file path=customXml/item4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40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41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42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43.xml><?xml version="1.0" encoding="utf-8"?>
<Control xmlns="http://schemas.microsoft.com/VisualStudio/2011/storyboarding/control">
  <Id Name="5c65c32d-0370-4054-a0bc-447a9b1d100c" Revision="1" Stencil="System.MyShapes" StencilVersion="1.0"/>
</Control>
</file>

<file path=customXml/item44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45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46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47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8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5.xml><?xml version="1.0" encoding="utf-8"?>
<Control xmlns="http://schemas.microsoft.com/VisualStudio/2011/storyboarding/control">
  <Id Name="45f50df7-c904-443e-a563-5609c7d6c9b9" Revision="1" Stencil="System.MyShapes" StencilVersion="1.0"/>
</Control>
</file>

<file path=customXml/item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281d95c6-2345-4730-ae27-31164adc0db7" Revision="1" Stencil="System.MyShapes" StencilVersion="1.0"/>
</Control>
</file>

<file path=customXml/item54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5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.xml><?xml version="1.0" encoding="utf-8"?>
<Control xmlns="http://schemas.microsoft.com/VisualStudio/2011/storyboarding/control">
  <Id Name="281d95c6-2345-4730-ae27-31164adc0db7" Revision="1" Stencil="System.MyShapes" StencilVersion="1.0"/>
</Control>
</file>

<file path=customXml/item59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6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60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6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2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63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64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66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67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68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69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7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WindowsAppIcons.Left" Revision="1" Stencil="System.Storyboarding.WindowsAppIcons" StencilVersion="0.1"/>
</Control>
</file>

<file path=customXml/item72.xml><?xml version="1.0" encoding="utf-8"?>
<Control xmlns="http://schemas.microsoft.com/VisualStudio/2011/storyboarding/control">
  <Id Name="4ba086fd-8d2e-4e9c-a492-f8395e0882e8" Revision="1" Stencil="System.MyShapes" StencilVersion="1.0"/>
</Control>
</file>

<file path=customXml/item73.xml><?xml version="1.0" encoding="utf-8"?>
<Control xmlns="http://schemas.microsoft.com/VisualStudio/2011/storyboarding/control">
  <Id Name="f7a94b64-51d6-472a-8bb4-f2cc047935d1" RevisionId="4b37df06-a36b-4383-9074-55517f1335fc" Stencil="172d6d98-e5c9-42e9-a209-79f7a94bbd38" StencilRevisionId="00000000-0000-0000-0000-000000000000" StencilVersion="0.0"/>
</Control>
</file>

<file path=customXml/item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76.xml><?xml version="1.0" encoding="utf-8"?>
<Control xmlns="http://schemas.microsoft.com/VisualStudio/2011/storyboarding/control">
  <Id Name="System.Storyboarding.WindowsDesktop.ListItemSmall" Revision="1" Stencil="System.Storyboarding.WindowsDesktop" StencilVersion="0.1"/>
</Control>
</file>

<file path=customXml/item77.xml><?xml version="1.0" encoding="utf-8"?>
<Control xmlns="http://schemas.microsoft.com/VisualStudio/2011/storyboarding/control">
  <Id Name="System.Storyboarding.WindowsDesktop.ListItemSmall" Revision="1" Stencil="System.Storyboarding.WindowsDesktop" StencilVersion="0.1"/>
</Control>
</file>

<file path=customXml/item78.xml><?xml version="1.0" encoding="utf-8"?>
<Control xmlns="http://schemas.microsoft.com/VisualStudio/2011/storyboarding/control">
  <Id Name="System.Storyboarding.WindowsDesktop.ListItemSmall" Revision="1" Stencil="System.Storyboarding.WindowsDesktop" StencilVersion="0.1"/>
</Control>
</file>

<file path=customXml/item79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8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80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81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82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83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5.xml><?xml version="1.0" encoding="utf-8"?>
<Control xmlns="http://schemas.microsoft.com/VisualStudio/2011/storyboarding/control">
  <Id Name="281d95c6-2345-4730-ae27-31164adc0db7" Revision="1" Stencil="System.MyShapes" StencilVersion="1.0"/>
</Control>
</file>

<file path=customXml/item86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87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88.xml><?xml version="1.0" encoding="utf-8"?>
<Control xmlns="http://schemas.microsoft.com/VisualStudio/2011/storyboarding/control">
  <Id Name="281d95c6-2345-4730-ae27-31164adc0db7" Revision="1" Stencil="System.MyShapes" StencilVersion="1.0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90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91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92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93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94.xml><?xml version="1.0" encoding="utf-8"?>
<Control xmlns="http://schemas.microsoft.com/VisualStudio/2011/storyboarding/control">
  <Id Name="78c0140e-414b-4cbb-861c-94df12f0244b" Revision="1" Stencil="System.MyShapes" StencilVersion="1.0"/>
</Control>
</file>

<file path=customXml/item95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96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97.xml><?xml version="1.0" encoding="utf-8"?>
<Control xmlns="http://schemas.microsoft.com/VisualStudio/2011/storyboarding/control">
  <Id Name="9c1fc0c4-7d17-4e93-bdf0-b1ac335098fa" Revision="1" Stencil="System.MyShapes" StencilVersion="1.0"/>
</Control>
</file>

<file path=customXml/item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9.xml><?xml version="1.0" encoding="utf-8"?>
<Control xmlns="http://schemas.microsoft.com/VisualStudio/2011/storyboarding/control">
  <Id Name="bc93f65b-5db1-42d1-b203-b608dd3f1c2e" Revision="1" Stencil="System.MyShapes" StencilVersion="1.0"/>
</Control>
</file>

<file path=customXml/itemProps1.xml><?xml version="1.0" encoding="utf-8"?>
<ds:datastoreItem xmlns:ds="http://schemas.openxmlformats.org/officeDocument/2006/customXml" ds:itemID="{3EC67B67-F0DE-4D07-AB3B-39AE2220F753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43177D6E-2714-41F0-8215-E548A72FA949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359A2359-13D6-4DE4-B934-D8A21D3EF616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28E31DDA-B9E3-4AAB-8B45-2C4CF9C2682E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81F74A9A-935B-40E4-B220-F31B935DBBDB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B4D1D765-DA79-49D3-824C-56F4E0C7E8D1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378D4427-D766-4EAB-95B4-B9BC411F71B7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09B2D27A-0784-48C0-9FF9-F40D9C9B9687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EEF6A449-799A-4C35-AF25-6BB0F013C11F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7CB6B21F-F73D-4D2F-A795-57B5AD48DB7F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5C95C272-C35E-4619-BCF2-A3AB53EE0C19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469A48E3-23E1-4790-A11B-2197321DEC9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1DFE201F-21BF-4C6B-8301-A84382225907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5C3539FB-A9A3-4716-8E0B-9F7D948ED902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00DC4073-6138-4EA2-A117-DB2B081A6177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69B8C1F3-65E6-4145-8558-E5285BB482DC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CFC1FD87-36B9-4FDC-93FA-B326B1A7414D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36A04D24-D287-4D9A-A569-B7F225B85A11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1C437AEB-1712-4C19-B3E2-6A6039D163EC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0F0EA373-09F0-4135-963D-88425DDCBF49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FB2F531B-9E31-4DD6-BD1F-0D5F6408143E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4A373FE3-0EF1-476A-9555-D3191FC088E8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6A30D1F6-C9C1-43A1-8E0F-0A8C55AA991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9732BE8-031F-4667-B7F3-4B41E475DA6B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01715885-C622-443B-B8AE-36B0646120CA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890F9072-4B3A-4B16-A798-43D5598989C9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3375804B-14F5-4D9E-8D35-934C3DF39738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0D3370A7-62DB-4932-AD73-0A5E37FB5BCE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1A98E6F7-FE43-40D9-B861-80E993A156E2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C9372E58-121A-4F8D-AFDC-7BED06CA8678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F03340EE-52BA-4451-9E96-E35B58571EB5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F1391DC6-FF55-4D71-9965-717CD793DFF0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C460D5D1-D500-4A43-983C-C5FE1914A4A9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0E888656-C52F-4B08-A06A-981BA0DAC41A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F022DF44-F303-40A8-B073-98450B348C51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1D599FEF-9C80-4CAF-97F3-9735F3BB3A1E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4DB4CDF3-78B4-4BC1-9672-33B83350BF07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4657D84B-2519-4D8A-8101-695C2EB6E4FB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A21A8AD0-C927-460C-967A-2A5B472B2E3D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648BB13D-45E4-4B11-8789-5F4D66F7705F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FE93A0FE-3D1E-4C16-BA99-8E45AE346DDF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1CE1BB37-DB5F-41C4-8509-C98C22DB6C85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40B4B6E3-F5FD-44CB-BABD-968A6252B10A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BC4079FD-386B-41CF-B49D-D45A13CA03FD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FEDDD7C8-ED5A-4D8B-ACF6-3D7E6691F7C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1696C76F-F5A4-46AC-94A0-22EB691BDAC7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F55FE5C8-E507-4DC9-9119-E9500F950527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DFCE7AE4-D8D1-4B52-8261-99CBFD27678A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C81711D8-6EC0-4974-BE82-1F178D11B2B9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9C8F1636-C23D-41EE-A5CD-5A9485FA489E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9D29CC31-CAE6-4B0D-A9AE-8379F3C6E6A2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88E88E53-0B3A-460B-9F30-E52BFFFDFDD0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4F0EC639-EEFC-4658-80E0-9B6002175FE7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802C444F-A51F-4392-BA9D-18C31826F920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431E48A8-C975-4751-927F-9C723B471FCD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855602A9-7BAB-4AFC-811A-EB0C4E946ED6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DDA967F-6918-44F9-8BBB-48C221EC8C64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D087BC3B-26F6-4A7E-8560-E691B430CD7C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A3849A14-30A8-4039-B9A2-9AE8D8E46DF6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D380081C-AC91-4056-88A3-20F69ABAE589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CC8B540D-E2B8-4146-B68D-BE3F0463B22A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5109196E-FE57-49BC-85C5-8610CAAD71E3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B01D983B-DC17-44A9-BC80-D2D33CAE2B73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8FFFEA38-63C3-41CD-8EAC-ECAC1A114575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46D9A9E9-4622-47C0-88BF-A090DC843D9D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A7E83172-6429-4454-87DA-44D442FAAFBA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E9E8F102-99D1-4C79-9503-F2AE79593C81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611DA9EF-DEA9-4C60-8144-C1BD113BC3D6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B0A0C1E3-0468-48D8-AB93-02886C202DBE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7B0F3724-C6E9-4607-9B08-DEBB2E5FD1AB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52A26752-7E77-401F-AE1F-E16019DBD1B4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15B7012C-4D54-41F0-A9F0-4ECE41021AB4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37B9ED35-EF63-46C7-A4F5-8DED63E688BE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EA50AE0C-0EA7-42B9-99E7-3C1F6AC64BBD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2AEEA39B-6C2D-4FEF-B499-8F0764DCBDE8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B8D7CDF3-F52D-4836-9719-F7B0BF17A852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C76DEBAF-7F27-4BF1-82BB-B21BB6FBAD47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E860BD94-E973-437F-9EB0-055D2E23B5DC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2D8F1B6C-9A57-4C42-BEF6-83D5BAAA3EAF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E50AF2D8-24C2-45E2-9F73-377DE78574F2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7087E492-DE97-4DB2-9FD5-37C1C7CF920A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350A8B73-C649-4641-99B6-2A15AE56607A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AA5202D1-0B23-4439-966C-3F9BBB8C3C7D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F74ED1C6-B282-46CE-9896-1097B75BBF7F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68766C57-D501-47DB-BF9A-0A3CFC6F62DF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6A442795-2205-4E8F-A004-AEBA5F23E1B1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4A90592E-606B-48B5-BA87-4140C0DEC074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DA5BA6AE-4ECB-4BA5-9B6D-AE79E914B6EA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4052FE4A-5DF7-44C1-B2DD-2DA61CD4BD1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6980D5D3-4098-41F6-B328-B6864788EEB2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F0E47855-B6BB-482E-A51F-3A0388D20E5C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288A1B6F-B049-4B37-B577-AAC418B99B07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520CF661-3954-4E42-8C94-8D98B618AAAD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C9FE60C7-CDCD-463F-9138-F0215FAB971A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9C89D2A9-84E8-434F-B0ED-1D4025500E1F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6866B161-BAD8-4CD4-BA3F-B7592BAF6488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EB34DC34-3250-4A89-B1A0-9D466D780063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CBE6FEAC-ACBA-4AA8-AD06-33CD0B8B7645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79861F46-63FA-4B2A-95D1-6FC5CCCE5F3F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C7CCB561-7F1D-4931-9C76-960E10EF90B0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9FA69CF1-BDA0-4EB1-9229-AC27E4EF9CB4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D36211C5-1A49-4F6D-90BE-ACF278A176E3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4285A27C-D53F-4D56-A7BD-A9A691218369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7DF2E492-3A82-49A4-9F82-E7C398B0DCE5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235C41BC-E39F-4C27-ADE7-5602AD23E6F2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FFF19148-7A19-4EA8-B37B-EA7E403B8665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EA6756A2-3922-457B-900B-E14C98ED31AC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9222B422-B300-4D55-8D4A-9B629A462175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1E9DD416-63D6-4B45-892F-23DAB3558483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41C5E434-0C2D-47EB-93F2-7BE3CF883F96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5917D947-3C6D-42B0-A3AC-31450D77126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5B7C127-AD47-4FCA-BF50-DE8CCA28A8F3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B5C85FB9-5E85-431D-8C44-D49C893740DC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1CEB780D-D647-4AE5-BB8D-6ABB70B41B95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5E03CEE2-8FAC-4EB6-AEDB-294B484B6541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FCBA0146-E56E-4E94-885C-6103A04392AA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C39A7308-8256-4501-8147-6134B5DC5426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15DA49AE-82BE-432D-8245-FDC38640EFDB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71242F1D-255F-4DDF-80AA-85C7083FDA59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711FEC23-B3F2-47A6-AC25-E58257DD5D22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A951E666-C2AE-4FA2-8468-10F9BA06E75D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388701B3-29CD-4D0A-ACF2-0C94C25F6884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54714BC0-B587-4E1F-BAE4-D5E7095906DF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DCD5C75C-8B1E-4A16-B9B1-31690CA5DD80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DB62F0D5-7961-4834-B190-B07280477C00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37EDEE99-955B-4D78-B5A8-2798AC8D77ED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53D25487-8ECD-49CD-8699-93E061BF96F6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0E13A8A9-283D-46C7-AEEC-1BEC905D5481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38562123-81D9-4A11-843A-2B0923A0040E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D2219300-0B78-412A-B69D-6EEFCC70B1C6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26255485-A366-44FF-A38F-914F89F88109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5D31789C-5405-425F-BD54-B95FC285FE8B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E0189A84-7BB2-4FAC-A154-2D98702FC468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0952BACB-B368-4408-A232-397453082B71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869CDBF4-07D6-41D5-AAE1-B81AA1D70C77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CE1079B7-7892-4F6A-A5B3-FEDD3832C069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2C897496-93C0-474E-86AE-0BA54D8EC9B2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F0E3139E-B51B-41F2-8CCC-E4CF9348D02B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D36320EB-ADE4-409F-A8C8-1BC1B2E4C83C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C8778783-A995-4CE8-B4AF-2A6F9E3BBF2A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BC4F453A-E161-4D0A-AB25-8DF4A28BB1AD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36CB6824-F618-40B0-8C58-A38A662BC7A9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00528E0E-BB22-4DD7-A43F-BCA2F8577C81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230F39CD-4821-4EBB-BB7B-E17C706BF9CB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88671512-BDF6-4538-BB64-3D5FEF091A2B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05D6ED1B-64D3-45B6-A2CE-59A2390020EE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1716509B-A7CB-4DAD-94A0-55E6260AC21A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0B0B954C-8A6B-4EFE-9432-29380CC12095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805BFD5F-F777-453F-B77E-D7F8AF006EA4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26C96402-451E-4FC8-A8CF-36A113906208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4C6A3DED-FA2C-499E-95B4-C4C29A4FEEB1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5C50B3DC-E737-4D9F-8A2B-33C33CAB5FE8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60B9BCB2-A14F-4B24-931E-D3AE7BFDA695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163BCF3F-616E-4E26-93D2-846468DCA547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90E54B61-678C-422D-90A3-275169B94076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E0FC0FE6-17A0-41BC-93EB-208CC4D36809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0A918FAF-0FF3-44C4-B411-2BF64FF0F81B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83BDDF0A-8505-4345-ABDC-91F1BE7850A5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219DCEEC-4241-4000-B54D-4F59FEFA6C18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A4C33EEA-7075-4651-97E3-4829E38E21EA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AC510226-2189-4CF0-B704-A89043AB204C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1CA06AD3-DAD2-441F-8C88-B510CB328BD2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5058532D-941F-493C-8453-2D53BB942B9E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6B68F01F-098A-4290-8950-C4A2FF197D6C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BCBDEF35-F766-4FBA-802F-306F111B8C23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855BFD8F-FB1A-4F35-A52D-46CB553DA252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2ECECF48-92D1-4385-B578-EDD153F4B609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78750FDE-95ED-4C68-8B8E-6C491E4F473A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3D07A9E0-D569-469A-BD61-961E193603C4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1B445638-8CA6-402C-8A0D-87B0575D6378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A5099999-33BE-47EB-88D2-C6862B005904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614DCBF0-45F4-4765-B5C1-9C27F8EF9F70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529C2751-755D-4379-A52E-36AC43BF284A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D898F903-175F-4F53-8373-7A6CE71847EB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499AF56B-3C0A-4C61-A4E1-96E32E062CA7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81643285-70FB-4655-BEA0-873A7C75BEB0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A1FB51F7-E3F3-4A1A-AEB0-CB57F3D3A37B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997B327E-FD2D-4DD6-A2F2-2484BF9F53C4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435FB846-4473-43B1-BCCD-7BA917D2EF01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4C158D0E-CC7F-4EB9-8ED6-CEFADD14F36A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A70DCECD-6A12-4363-B8FB-C1A7D856D043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DD462F13-0A3C-4310-A29D-622737AB91BA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6359C8C9-D6D6-4798-98A9-F3D9F05BACDF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B4B592A3-3773-4812-A168-C00F39FB6F21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96CAAFA2-6E8A-4229-8ADE-8742D0D26DCD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CCCA1A4D-43F3-44D7-9A1B-3E99B7D4781F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32203D1F-61AA-495B-AAE5-9B8914D6EB81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C0EA29AE-C3AD-448D-8523-E07B2CA0B6AB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AEB9BD6E-1C91-4231-98F7-999038BFB604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A019F4F9-E188-4174-A116-1E2CA7BDB188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B5900957-CA06-4458-BA10-E6221638A258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F597186F-5122-45F4-AA91-595C4A4B0020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D0C96B15-494C-45B5-BADC-5EA5A5376A63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9EDD012B-65DD-4F82-9604-7C20AA435095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F8482B4A-DCF1-48F2-AFEE-CA7B097EFF4D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15AB9AD9-35CB-4CE9-B593-F2D585510106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F309F1B2-41E7-48DC-8D1B-54A2D8D455F4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7A2C9ED9-3190-45E0-BC45-738EF2901C0C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91B6CEED-1BB3-469A-AC97-2592BF60DBEE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15DD3662-E5EC-41EA-90E3-E6C7B146A31F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9C4BFB3D-33D4-49E6-A665-1CCB3BA7DB31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BD2A5643-C392-45A3-9F89-C0DB54BC8D01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E1505C38-141C-48DD-A2C6-6D86C8665E77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7CC81671-AD0D-4468-B07D-FB5D27DEFB6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2808D1B-980C-4D23-BB62-D91EF143E202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5110CB3B-9022-4167-A184-C9216BA9E382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B735B7F3-EFAF-49EF-866C-C0763234BA66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F6EA3071-F870-4B82-A0C1-B50E9169B559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AE2BBDB6-BD8F-417B-ABE9-EDCBDA130353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2C4EC4F2-B36D-45A0-A374-B1594C76EA4C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1FB82405-26C8-4731-B8B7-6B403CAEC26D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34CDFF2E-41C7-4D7D-B255-F295AB606D51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65E4CC0E-DDF4-475A-AA2E-6F2AE694638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A9BAE989-F834-45A9-9413-58216C866224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5720E89E-BA12-4A12-81D9-2F4235FB42A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023F467-31EA-452E-BBC4-7FEF6C750E0D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E0FA3880-2ABE-4E58-B1A9-5FA09F93D13B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7DF31747-3C4F-4CCD-8CBA-4DA6FA161C07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0EDB0639-C09C-4266-907E-49373304E5DC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9D99A972-4295-4503-8F1F-C1AC4D58FFC5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FF8E6CAD-946A-43BD-A9DE-C1F7364250A9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CD59BDBE-DBF3-433C-AA22-52782966A1F8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AC2BEA5B-37DB-4AF7-B8D7-8182898EC813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0E70A6F8-860E-4450-9AB9-87852CDA080F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AEED2135-2471-4191-A71B-90A30CE9465C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F50B2564-9337-424E-80C3-E17B5275EF3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E808DC9-8D1B-4A9B-B3EB-B8EC0854DA25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76A1FF57-2071-40B4-887C-81707C742767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14D5EF18-6B25-402A-AEFC-5267AAE16E37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F04DE0CC-2383-40B5-8686-D75615AFF002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41B3C982-AB3F-419F-8752-98440CF575A4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E240F1CE-59B1-4AB8-B3E2-6457B51D3A18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B5C031B7-B7F4-4A0D-AD68-2EB85A60463D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B1C910B7-FE62-4528-8B79-0773E0DED72B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841915F1-4D7E-4E0F-90ED-925B8C7B3E37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3021D1FE-F18B-4DEA-BD67-BAF3DF560FE6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EFE1206B-78FF-492E-AE9B-FB556A18062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3824333-07BD-48CE-AFAC-74231A84B2F1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282687C2-9DA7-44A5-A36A-ACA5D997E8B9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C33B7D3E-3217-4444-8614-A78677D0B939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B005FBEA-5C62-416A-AFEC-D45187D5ED08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22A917CF-7460-4772-A223-B2F6EF562C16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62BB9CA9-AB57-4CB8-99C9-26264BB8A5F5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CCE85B4F-B96F-484F-913A-27861D253545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57A92A16-D574-496C-AF28-CA80D1E8FC09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C462F31C-C12D-4276-9ACA-2E776C5988C9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2A33D4D6-4320-4CE6-9DB3-5E1415977066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429810C0-78C0-4B27-A862-7A097632E64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77C5F0E-92F9-44E9-8D7D-7A6C54EF0842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CC84FAA0-A680-4CEB-9EF6-722F84E5797D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9FFF44C7-D669-4021-BEAB-32E8137CDDDE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CC20F7F0-FCE6-4AF2-B700-1B7F96E3BAA5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9C60892F-FEF3-4BCE-8610-D0A287205461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BCBE7090-E92F-4B04-841F-33DB0132F58F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D2097F10-AFC8-409A-94D9-9FBF59224B48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B60A5A0C-7FE8-4D4C-A07D-EB157A29A692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BD7A56F9-2EC4-499C-AC6E-D71B7677928D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A5BF6A95-955A-444B-825B-5E22145ACAF8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B2412D0A-9DA3-475E-8A38-D09B10A8940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9C3E248-DE40-42DB-AAF3-A3A5BEC86124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8C8E38AB-02B4-42D4-94B2-5C6C84B447D5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F4ACFA90-BB9A-4B10-ADB4-A90C14CC9AA3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73C95DA8-3A4F-40C2-8327-D6B9662F7D05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AF99B5C5-E04A-43BA-B673-80236090D189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91972A95-A4DA-4FF3-AFF9-F601BA345205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C04811F0-7F0A-4D30-9E1E-223E2A0FF8A0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E3C6B7C0-DB46-4DC9-A8F7-11669ACFB9FB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3CD116EE-B778-4856-BC16-66BEFF461B38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C32373C2-BB19-4A70-BD3D-48B43F0ED886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EAE87A01-0BF3-4F8C-BF6B-94B86224CA1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011F0F4-5BAB-4F5E-9B7A-878C02EA90B9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C0F2F315-E849-412A-9D7B-793975554301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03FCBEFD-B9E7-45F7-9E30-79FF167553AB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9D248FC7-6048-4AF0-9E81-D863EBDFCC10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93CCF3CC-1415-4D71-AAB7-A22FB95F46A2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D76A5FF2-086A-483A-9614-648ECBD4EDEF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465183FA-E4AD-4158-9088-D850879ABCA3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37C0AB0A-AD70-4BEE-89E1-6151006B755D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DCCF39B2-1909-4B29-BC73-FE1C13107BC3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B5121680-6E94-47C7-8907-5F8CE3BF7067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735739F7-1E85-4B9F-8879-ED791A20A8B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162</Words>
  <Application>Microsoft Office PowerPoint</Application>
  <PresentationFormat>Широкоэкранный</PresentationFormat>
  <Paragraphs>101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Krivobokov</dc:creator>
  <cp:lastModifiedBy>Sergey Krivobokov</cp:lastModifiedBy>
  <cp:revision>145</cp:revision>
  <dcterms:created xsi:type="dcterms:W3CDTF">2018-07-29T09:43:03Z</dcterms:created>
  <dcterms:modified xsi:type="dcterms:W3CDTF">2018-09-02T22:15:18Z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https://d.docs.live.net/d0eb37c7f414745c/OrdersManagementSystem/OMS%20UI%20Prototype.pptx</vt:lpwstr>
  </property>
</Properties>
</file>